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  <p:sldMasterId id="2147483697" r:id="rId6"/>
  </p:sldMasterIdLst>
  <p:notesMasterIdLst>
    <p:notesMasterId r:id="rId20"/>
  </p:notesMasterIdLst>
  <p:sldIdLst>
    <p:sldId id="329" r:id="rId7"/>
    <p:sldId id="347" r:id="rId8"/>
    <p:sldId id="367" r:id="rId9"/>
    <p:sldId id="349" r:id="rId10"/>
    <p:sldId id="350" r:id="rId11"/>
    <p:sldId id="366" r:id="rId12"/>
    <p:sldId id="359" r:id="rId13"/>
    <p:sldId id="364" r:id="rId14"/>
    <p:sldId id="368" r:id="rId15"/>
    <p:sldId id="355" r:id="rId16"/>
    <p:sldId id="360" r:id="rId17"/>
    <p:sldId id="361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C001"/>
    <a:srgbClr val="333D47"/>
    <a:srgbClr val="3D2E69"/>
    <a:srgbClr val="2E2161"/>
    <a:srgbClr val="61AFDF"/>
    <a:srgbClr val="6C2B69"/>
    <a:srgbClr val="2C295C"/>
    <a:srgbClr val="93B0CE"/>
    <a:srgbClr val="49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53658-8483-436A-8FA9-B428332AADD0}" v="19" dt="2024-07-05T15:57:45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530" autoAdjust="0"/>
  </p:normalViewPr>
  <p:slideViewPr>
    <p:cSldViewPr snapToGrid="0" snapToObjects="1">
      <p:cViewPr varScale="1">
        <p:scale>
          <a:sx n="66" d="100"/>
          <a:sy n="66" d="100"/>
        </p:scale>
        <p:origin x="11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Curran" userId="66c3498f-cfe3-414a-8582-9cf95fd05835" providerId="ADAL" clId="{37153658-8483-436A-8FA9-B428332AADD0}"/>
    <pc:docChg chg="undo custSel addSld delSld modSld">
      <pc:chgData name="Mary Curran" userId="66c3498f-cfe3-414a-8582-9cf95fd05835" providerId="ADAL" clId="{37153658-8483-436A-8FA9-B428332AADD0}" dt="2024-07-05T16:25:19.359" v="157" actId="20577"/>
      <pc:docMkLst>
        <pc:docMk/>
      </pc:docMkLst>
      <pc:sldChg chg="modSp mod">
        <pc:chgData name="Mary Curran" userId="66c3498f-cfe3-414a-8582-9cf95fd05835" providerId="ADAL" clId="{37153658-8483-436A-8FA9-B428332AADD0}" dt="2024-07-05T15:34:24.611" v="15" actId="20577"/>
        <pc:sldMkLst>
          <pc:docMk/>
          <pc:sldMk cId="274236278" sldId="329"/>
        </pc:sldMkLst>
        <pc:spChg chg="mod">
          <ac:chgData name="Mary Curran" userId="66c3498f-cfe3-414a-8582-9cf95fd05835" providerId="ADAL" clId="{37153658-8483-436A-8FA9-B428332AADD0}" dt="2024-07-05T15:34:24.611" v="15" actId="20577"/>
          <ac:spMkLst>
            <pc:docMk/>
            <pc:sldMk cId="274236278" sldId="329"/>
            <ac:spMk id="4" creationId="{00000000-0000-0000-0000-000000000000}"/>
          </ac:spMkLst>
        </pc:spChg>
      </pc:sldChg>
      <pc:sldChg chg="addSp delSp modSp mod">
        <pc:chgData name="Mary Curran" userId="66c3498f-cfe3-414a-8582-9cf95fd05835" providerId="ADAL" clId="{37153658-8483-436A-8FA9-B428332AADD0}" dt="2024-07-05T15:39:12.311" v="32" actId="255"/>
        <pc:sldMkLst>
          <pc:docMk/>
          <pc:sldMk cId="389595272" sldId="347"/>
        </pc:sldMkLst>
        <pc:spChg chg="mod">
          <ac:chgData name="Mary Curran" userId="66c3498f-cfe3-414a-8582-9cf95fd05835" providerId="ADAL" clId="{37153658-8483-436A-8FA9-B428332AADD0}" dt="2024-07-05T15:39:12.311" v="32" actId="255"/>
          <ac:spMkLst>
            <pc:docMk/>
            <pc:sldMk cId="389595272" sldId="347"/>
            <ac:spMk id="2" creationId="{00000000-0000-0000-0000-000000000000}"/>
          </ac:spMkLst>
        </pc:spChg>
        <pc:spChg chg="add del mod">
          <ac:chgData name="Mary Curran" userId="66c3498f-cfe3-414a-8582-9cf95fd05835" providerId="ADAL" clId="{37153658-8483-436A-8FA9-B428332AADD0}" dt="2024-07-05T15:36:46.515" v="22"/>
          <ac:spMkLst>
            <pc:docMk/>
            <pc:sldMk cId="389595272" sldId="347"/>
            <ac:spMk id="3" creationId="{B8CEF69B-33A0-18EF-794A-C57DAEA78001}"/>
          </ac:spMkLst>
        </pc:spChg>
        <pc:spChg chg="add del mod">
          <ac:chgData name="Mary Curran" userId="66c3498f-cfe3-414a-8582-9cf95fd05835" providerId="ADAL" clId="{37153658-8483-436A-8FA9-B428332AADD0}" dt="2024-07-05T15:36:46.517" v="24"/>
          <ac:spMkLst>
            <pc:docMk/>
            <pc:sldMk cId="389595272" sldId="347"/>
            <ac:spMk id="4" creationId="{045F378A-4ACE-7723-13CB-7C7F111CFC7C}"/>
          </ac:spMkLst>
        </pc:spChg>
        <pc:spChg chg="mod">
          <ac:chgData name="Mary Curran" userId="66c3498f-cfe3-414a-8582-9cf95fd05835" providerId="ADAL" clId="{37153658-8483-436A-8FA9-B428332AADD0}" dt="2024-07-05T15:38:31.095" v="28" actId="14100"/>
          <ac:spMkLst>
            <pc:docMk/>
            <pc:sldMk cId="389595272" sldId="347"/>
            <ac:spMk id="6" creationId="{46A4196F-9C4F-2954-7E0F-A9E76C3E7F32}"/>
          </ac:spMkLst>
        </pc:spChg>
      </pc:sldChg>
      <pc:sldChg chg="modNotesTx">
        <pc:chgData name="Mary Curran" userId="66c3498f-cfe3-414a-8582-9cf95fd05835" providerId="ADAL" clId="{37153658-8483-436A-8FA9-B428332AADD0}" dt="2024-07-05T16:24:49.127" v="156" actId="20577"/>
        <pc:sldMkLst>
          <pc:docMk/>
          <pc:sldMk cId="2048290903" sldId="349"/>
        </pc:sldMkLst>
      </pc:sldChg>
      <pc:sldChg chg="addSp delSp modSp mod modNotesTx">
        <pc:chgData name="Mary Curran" userId="66c3498f-cfe3-414a-8582-9cf95fd05835" providerId="ADAL" clId="{37153658-8483-436A-8FA9-B428332AADD0}" dt="2024-07-05T16:25:19.359" v="157" actId="20577"/>
        <pc:sldMkLst>
          <pc:docMk/>
          <pc:sldMk cId="3890408465" sldId="350"/>
        </pc:sldMkLst>
        <pc:spChg chg="mod">
          <ac:chgData name="Mary Curran" userId="66c3498f-cfe3-414a-8582-9cf95fd05835" providerId="ADAL" clId="{37153658-8483-436A-8FA9-B428332AADD0}" dt="2024-07-05T15:51:04.468" v="40" actId="122"/>
          <ac:spMkLst>
            <pc:docMk/>
            <pc:sldMk cId="3890408465" sldId="350"/>
            <ac:spMk id="2" creationId="{00000000-0000-0000-0000-000000000000}"/>
          </ac:spMkLst>
        </pc:spChg>
        <pc:spChg chg="add del">
          <ac:chgData name="Mary Curran" userId="66c3498f-cfe3-414a-8582-9cf95fd05835" providerId="ADAL" clId="{37153658-8483-436A-8FA9-B428332AADD0}" dt="2024-07-05T15:49:46.044" v="36" actId="22"/>
          <ac:spMkLst>
            <pc:docMk/>
            <pc:sldMk cId="3890408465" sldId="350"/>
            <ac:spMk id="4" creationId="{B70B8089-90A0-FAC4-A486-470BF2119C75}"/>
          </ac:spMkLst>
        </pc:spChg>
        <pc:spChg chg="add mod">
          <ac:chgData name="Mary Curran" userId="66c3498f-cfe3-414a-8582-9cf95fd05835" providerId="ADAL" clId="{37153658-8483-436A-8FA9-B428332AADD0}" dt="2024-07-05T15:51:15.483" v="42" actId="14100"/>
          <ac:spMkLst>
            <pc:docMk/>
            <pc:sldMk cId="3890408465" sldId="350"/>
            <ac:spMk id="6" creationId="{2FE68060-1DB0-0E58-6DCD-1C5B841319C5}"/>
          </ac:spMkLst>
        </pc:spChg>
        <pc:picChg chg="mod">
          <ac:chgData name="Mary Curran" userId="66c3498f-cfe3-414a-8582-9cf95fd05835" providerId="ADAL" clId="{37153658-8483-436A-8FA9-B428332AADD0}" dt="2024-07-05T15:51:08.994" v="41" actId="14100"/>
          <ac:picMkLst>
            <pc:docMk/>
            <pc:sldMk cId="3890408465" sldId="350"/>
            <ac:picMk id="5" creationId="{00000000-0000-0000-0000-000000000000}"/>
          </ac:picMkLst>
        </pc:picChg>
      </pc:sldChg>
      <pc:sldChg chg="modSp mod">
        <pc:chgData name="Mary Curran" userId="66c3498f-cfe3-414a-8582-9cf95fd05835" providerId="ADAL" clId="{37153658-8483-436A-8FA9-B428332AADD0}" dt="2024-07-05T15:59:25.786" v="60" actId="255"/>
        <pc:sldMkLst>
          <pc:docMk/>
          <pc:sldMk cId="1273938652" sldId="360"/>
        </pc:sldMkLst>
        <pc:spChg chg="mod">
          <ac:chgData name="Mary Curran" userId="66c3498f-cfe3-414a-8582-9cf95fd05835" providerId="ADAL" clId="{37153658-8483-436A-8FA9-B428332AADD0}" dt="2024-07-05T15:59:25.786" v="60" actId="255"/>
          <ac:spMkLst>
            <pc:docMk/>
            <pc:sldMk cId="1273938652" sldId="360"/>
            <ac:spMk id="3" creationId="{A334572C-79E1-3163-E5BB-68B70C1EC776}"/>
          </ac:spMkLst>
        </pc:spChg>
      </pc:sldChg>
      <pc:sldChg chg="modSp mod">
        <pc:chgData name="Mary Curran" userId="66c3498f-cfe3-414a-8582-9cf95fd05835" providerId="ADAL" clId="{37153658-8483-436A-8FA9-B428332AADD0}" dt="2024-07-05T16:11:48.822" v="81" actId="20577"/>
        <pc:sldMkLst>
          <pc:docMk/>
          <pc:sldMk cId="1514257515" sldId="361"/>
        </pc:sldMkLst>
        <pc:spChg chg="mod">
          <ac:chgData name="Mary Curran" userId="66c3498f-cfe3-414a-8582-9cf95fd05835" providerId="ADAL" clId="{37153658-8483-436A-8FA9-B428332AADD0}" dt="2024-07-05T16:11:48.822" v="81" actId="20577"/>
          <ac:spMkLst>
            <pc:docMk/>
            <pc:sldMk cId="1514257515" sldId="361"/>
            <ac:spMk id="3" creationId="{D6E5E183-F18B-3B5E-86A4-4461A060FF56}"/>
          </ac:spMkLst>
        </pc:spChg>
      </pc:sldChg>
      <pc:sldChg chg="modSp mod">
        <pc:chgData name="Mary Curran" userId="66c3498f-cfe3-414a-8582-9cf95fd05835" providerId="ADAL" clId="{37153658-8483-436A-8FA9-B428332AADD0}" dt="2024-07-05T15:57:45.163" v="59" actId="255"/>
        <pc:sldMkLst>
          <pc:docMk/>
          <pc:sldMk cId="2331485443" sldId="368"/>
        </pc:sldMkLst>
        <pc:graphicFrameChg chg="mod modGraphic">
          <ac:chgData name="Mary Curran" userId="66c3498f-cfe3-414a-8582-9cf95fd05835" providerId="ADAL" clId="{37153658-8483-436A-8FA9-B428332AADD0}" dt="2024-07-05T15:57:45.163" v="59" actId="255"/>
          <ac:graphicFrameMkLst>
            <pc:docMk/>
            <pc:sldMk cId="2331485443" sldId="368"/>
            <ac:graphicFrameMk id="7" creationId="{97DA0B22-BE73-A905-4534-7D821A0D312F}"/>
          </ac:graphicFrameMkLst>
        </pc:graphicFrameChg>
      </pc:sldChg>
      <pc:sldChg chg="new del">
        <pc:chgData name="Mary Curran" userId="66c3498f-cfe3-414a-8582-9cf95fd05835" providerId="ADAL" clId="{37153658-8483-436A-8FA9-B428332AADD0}" dt="2024-07-05T15:39:49.649" v="33" actId="47"/>
        <pc:sldMkLst>
          <pc:docMk/>
          <pc:sldMk cId="3589533235" sldId="3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58BDE-9061-4FE0-9425-9E337EAC24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97B3D-1F20-4FC0-AC03-93AF77130025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000" b="1" dirty="0"/>
            <a:t>Diaphragmatic breathing </a:t>
          </a:r>
          <a:endParaRPr lang="en-US" sz="2000" dirty="0"/>
        </a:p>
      </dgm:t>
    </dgm:pt>
    <dgm:pt modelId="{9976D0A7-8C25-41F2-9096-12E24986E238}" type="parTrans" cxnId="{B0F75449-6DE7-435F-A09A-9E72F2BD8EF8}">
      <dgm:prSet/>
      <dgm:spPr/>
      <dgm:t>
        <a:bodyPr/>
        <a:lstStyle/>
        <a:p>
          <a:endParaRPr lang="en-US"/>
        </a:p>
      </dgm:t>
    </dgm:pt>
    <dgm:pt modelId="{CDC3A63B-A997-41E8-A3D7-5B03E9997191}" type="sibTrans" cxnId="{B0F75449-6DE7-435F-A09A-9E72F2BD8EF8}">
      <dgm:prSet/>
      <dgm:spPr/>
      <dgm:t>
        <a:bodyPr/>
        <a:lstStyle/>
        <a:p>
          <a:endParaRPr lang="en-US"/>
        </a:p>
      </dgm:t>
    </dgm:pt>
    <dgm:pt modelId="{73417094-E210-4604-AD12-DC814C135957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Focuses on breathing to help you relax</a:t>
          </a:r>
        </a:p>
      </dgm:t>
    </dgm:pt>
    <dgm:pt modelId="{90E8B577-B8FC-453F-BF04-A1B75F59FC70}" type="parTrans" cxnId="{0AF802E3-3EAB-4AB6-9701-187F5C048615}">
      <dgm:prSet/>
      <dgm:spPr/>
      <dgm:t>
        <a:bodyPr/>
        <a:lstStyle/>
        <a:p>
          <a:endParaRPr lang="en-US"/>
        </a:p>
      </dgm:t>
    </dgm:pt>
    <dgm:pt modelId="{545248D7-83BF-4366-AA70-CBB9D76DEE3C}" type="sibTrans" cxnId="{0AF802E3-3EAB-4AB6-9701-187F5C048615}">
      <dgm:prSet/>
      <dgm:spPr/>
      <dgm:t>
        <a:bodyPr/>
        <a:lstStyle/>
        <a:p>
          <a:endParaRPr lang="en-US"/>
        </a:p>
      </dgm:t>
    </dgm:pt>
    <dgm:pt modelId="{E4A8CAF8-49A1-453F-A1E9-A8EC5E7AFBA2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One of the easiest and most effective relaxation skills</a:t>
          </a:r>
        </a:p>
      </dgm:t>
    </dgm:pt>
    <dgm:pt modelId="{8BF1B317-291C-40F1-BFC4-DFF286081E7E}" type="parTrans" cxnId="{4E403692-58CB-4C77-93AA-D815C26FF0FA}">
      <dgm:prSet/>
      <dgm:spPr/>
      <dgm:t>
        <a:bodyPr/>
        <a:lstStyle/>
        <a:p>
          <a:endParaRPr lang="en-US"/>
        </a:p>
      </dgm:t>
    </dgm:pt>
    <dgm:pt modelId="{2F930E5B-0F1B-4289-BB7E-67D4A80D7FD3}" type="sibTrans" cxnId="{4E403692-58CB-4C77-93AA-D815C26FF0FA}">
      <dgm:prSet/>
      <dgm:spPr/>
      <dgm:t>
        <a:bodyPr/>
        <a:lstStyle/>
        <a:p>
          <a:endParaRPr lang="en-US"/>
        </a:p>
      </dgm:t>
    </dgm:pt>
    <dgm:pt modelId="{D69B49DE-1844-4B9B-9318-5A598C9FA378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Diaphragm activated so that more air can be inhaled; allows you to breathe more deeply </a:t>
          </a:r>
        </a:p>
      </dgm:t>
    </dgm:pt>
    <dgm:pt modelId="{C47CDD48-048F-4FF1-858F-47163002C6C0}" type="parTrans" cxnId="{DBE24F93-2982-40C7-8E1B-C8C73C69512D}">
      <dgm:prSet/>
      <dgm:spPr/>
      <dgm:t>
        <a:bodyPr/>
        <a:lstStyle/>
        <a:p>
          <a:endParaRPr lang="en-US"/>
        </a:p>
      </dgm:t>
    </dgm:pt>
    <dgm:pt modelId="{16872876-9FDA-4866-B20C-8BD546149AE6}" type="sibTrans" cxnId="{DBE24F93-2982-40C7-8E1B-C8C73C69512D}">
      <dgm:prSet/>
      <dgm:spPr/>
      <dgm:t>
        <a:bodyPr/>
        <a:lstStyle/>
        <a:p>
          <a:endParaRPr lang="en-US"/>
        </a:p>
      </dgm:t>
    </dgm:pt>
    <dgm:pt modelId="{6396B66C-01A6-4B37-8B2F-839261007CE0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000" b="1" dirty="0"/>
            <a:t>Mindfulness Meditation</a:t>
          </a:r>
          <a:endParaRPr lang="en-US" sz="2000" dirty="0"/>
        </a:p>
      </dgm:t>
    </dgm:pt>
    <dgm:pt modelId="{0C437E2B-CB48-41E9-BDF3-E2F9E0303222}" type="parTrans" cxnId="{D5313F95-1409-4D5A-9596-2B0E22235DC2}">
      <dgm:prSet/>
      <dgm:spPr/>
      <dgm:t>
        <a:bodyPr/>
        <a:lstStyle/>
        <a:p>
          <a:endParaRPr lang="en-US"/>
        </a:p>
      </dgm:t>
    </dgm:pt>
    <dgm:pt modelId="{6A5B83DF-030A-46CF-A3BF-507B202A665C}" type="sibTrans" cxnId="{D5313F95-1409-4D5A-9596-2B0E22235DC2}">
      <dgm:prSet/>
      <dgm:spPr/>
      <dgm:t>
        <a:bodyPr/>
        <a:lstStyle/>
        <a:p>
          <a:endParaRPr lang="en-US"/>
        </a:p>
      </dgm:t>
    </dgm:pt>
    <dgm:pt modelId="{7466EA9B-B9F7-4553-AE84-C001BDCB732F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3 minute breathing space</a:t>
          </a:r>
        </a:p>
      </dgm:t>
    </dgm:pt>
    <dgm:pt modelId="{A2F2C050-89F4-4550-B11E-606A5CF4C3B6}" type="parTrans" cxnId="{6B8CF526-1A75-4A37-BFBB-92C393B44916}">
      <dgm:prSet/>
      <dgm:spPr/>
      <dgm:t>
        <a:bodyPr/>
        <a:lstStyle/>
        <a:p>
          <a:endParaRPr lang="en-US"/>
        </a:p>
      </dgm:t>
    </dgm:pt>
    <dgm:pt modelId="{A44AE47C-F139-417F-9105-676113D42D40}" type="sibTrans" cxnId="{6B8CF526-1A75-4A37-BFBB-92C393B44916}">
      <dgm:prSet/>
      <dgm:spPr/>
      <dgm:t>
        <a:bodyPr/>
        <a:lstStyle/>
        <a:p>
          <a:endParaRPr lang="en-US"/>
        </a:p>
      </dgm:t>
    </dgm:pt>
    <dgm:pt modelId="{F17396B6-9E23-4E2A-9CE9-9E97DD95AE39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Body Scan</a:t>
          </a:r>
        </a:p>
      </dgm:t>
    </dgm:pt>
    <dgm:pt modelId="{802E832A-C13E-44CE-93E9-EFF269D430C0}" type="parTrans" cxnId="{62989803-32C5-4124-84C8-FA75B11E36AA}">
      <dgm:prSet/>
      <dgm:spPr/>
      <dgm:t>
        <a:bodyPr/>
        <a:lstStyle/>
        <a:p>
          <a:endParaRPr lang="en-US"/>
        </a:p>
      </dgm:t>
    </dgm:pt>
    <dgm:pt modelId="{8B531CF4-F4D4-4A0C-8621-A7978D2C7D2F}" type="sibTrans" cxnId="{62989803-32C5-4124-84C8-FA75B11E36AA}">
      <dgm:prSet/>
      <dgm:spPr/>
      <dgm:t>
        <a:bodyPr/>
        <a:lstStyle/>
        <a:p>
          <a:endParaRPr lang="en-US"/>
        </a:p>
      </dgm:t>
    </dgm:pt>
    <dgm:pt modelId="{79CE2EEF-971C-441D-87AB-76AA6B06F15F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Mindfulness of breath, body, thoughts</a:t>
          </a:r>
        </a:p>
      </dgm:t>
    </dgm:pt>
    <dgm:pt modelId="{D8C959C6-319A-4944-833B-F8D3214E589C}" type="parTrans" cxnId="{737E01BD-56F3-4EA3-B8BF-47A92A81E4D6}">
      <dgm:prSet/>
      <dgm:spPr/>
      <dgm:t>
        <a:bodyPr/>
        <a:lstStyle/>
        <a:p>
          <a:endParaRPr lang="en-US"/>
        </a:p>
      </dgm:t>
    </dgm:pt>
    <dgm:pt modelId="{31487464-555E-4A95-8C6E-13DCE0FA3641}" type="sibTrans" cxnId="{737E01BD-56F3-4EA3-B8BF-47A92A81E4D6}">
      <dgm:prSet/>
      <dgm:spPr/>
      <dgm:t>
        <a:bodyPr/>
        <a:lstStyle/>
        <a:p>
          <a:endParaRPr lang="en-US"/>
        </a:p>
      </dgm:t>
    </dgm:pt>
    <dgm:pt modelId="{A33E5B45-478E-47DF-9B24-E41BAE34BB4F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900" b="1" dirty="0"/>
            <a:t>Progressive Muscle Relaxation</a:t>
          </a:r>
          <a:endParaRPr lang="en-US" sz="1900" dirty="0"/>
        </a:p>
      </dgm:t>
    </dgm:pt>
    <dgm:pt modelId="{22CD089B-F452-4ADF-9EAA-E6F1371050B9}" type="parTrans" cxnId="{E6D10DAF-77DF-4224-9F1D-43DE337DEB7F}">
      <dgm:prSet/>
      <dgm:spPr/>
      <dgm:t>
        <a:bodyPr/>
        <a:lstStyle/>
        <a:p>
          <a:endParaRPr lang="en-US"/>
        </a:p>
      </dgm:t>
    </dgm:pt>
    <dgm:pt modelId="{087AE81C-9DFC-4F42-89FC-BFBB9A327702}" type="sibTrans" cxnId="{E6D10DAF-77DF-4224-9F1D-43DE337DEB7F}">
      <dgm:prSet/>
      <dgm:spPr/>
      <dgm:t>
        <a:bodyPr/>
        <a:lstStyle/>
        <a:p>
          <a:endParaRPr lang="en-US"/>
        </a:p>
      </dgm:t>
    </dgm:pt>
    <dgm:pt modelId="{DB7E4CEA-7D83-415D-8E5B-5710F9DE751B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Helps you to learn to pay close attention to  feelings of tension &amp; relaxation in your body</a:t>
          </a:r>
        </a:p>
      </dgm:t>
    </dgm:pt>
    <dgm:pt modelId="{91D80FEC-FE37-45F4-B9BB-A01837787A03}" type="parTrans" cxnId="{8D1CE8CD-6D65-4173-A6D1-B0092ACA52AD}">
      <dgm:prSet/>
      <dgm:spPr/>
      <dgm:t>
        <a:bodyPr/>
        <a:lstStyle/>
        <a:p>
          <a:endParaRPr lang="en-US"/>
        </a:p>
      </dgm:t>
    </dgm:pt>
    <dgm:pt modelId="{78EF1836-2D9F-4E96-A7F6-384B1D6E945B}" type="sibTrans" cxnId="{8D1CE8CD-6D65-4173-A6D1-B0092ACA52AD}">
      <dgm:prSet/>
      <dgm:spPr/>
      <dgm:t>
        <a:bodyPr/>
        <a:lstStyle/>
        <a:p>
          <a:endParaRPr lang="en-US"/>
        </a:p>
      </dgm:t>
    </dgm:pt>
    <dgm:pt modelId="{AB5595A3-7E9B-450A-B655-C52A8BE7C06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Learn to tense and release various muscle groups throughout the body</a:t>
          </a:r>
        </a:p>
      </dgm:t>
    </dgm:pt>
    <dgm:pt modelId="{82AF69F8-35BC-4167-9365-36DCD25A88D1}" type="parTrans" cxnId="{A7255348-B8D4-429D-9DE1-93893487AF6A}">
      <dgm:prSet/>
      <dgm:spPr/>
      <dgm:t>
        <a:bodyPr/>
        <a:lstStyle/>
        <a:p>
          <a:endParaRPr lang="en-US"/>
        </a:p>
      </dgm:t>
    </dgm:pt>
    <dgm:pt modelId="{52C2D6B6-9DD5-4C1F-8BFC-F57D15F236C8}" type="sibTrans" cxnId="{A7255348-B8D4-429D-9DE1-93893487AF6A}">
      <dgm:prSet/>
      <dgm:spPr/>
      <dgm:t>
        <a:bodyPr/>
        <a:lstStyle/>
        <a:p>
          <a:endParaRPr lang="en-US"/>
        </a:p>
      </dgm:t>
    </dgm:pt>
    <dgm:pt modelId="{568D0132-A18C-469F-9E61-281F9DC734D5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Important to tense muscles first in order to ultimately produce relaxation</a:t>
          </a:r>
        </a:p>
      </dgm:t>
    </dgm:pt>
    <dgm:pt modelId="{702E8ADD-F5FC-4F88-BEA4-7BC08922192F}" type="parTrans" cxnId="{4AC041CD-C5F1-4C6C-8D86-D4816FCDA1DD}">
      <dgm:prSet/>
      <dgm:spPr/>
      <dgm:t>
        <a:bodyPr/>
        <a:lstStyle/>
        <a:p>
          <a:endParaRPr lang="en-US"/>
        </a:p>
      </dgm:t>
    </dgm:pt>
    <dgm:pt modelId="{76D1F321-A896-4D96-9CB8-2C05A0189A09}" type="sibTrans" cxnId="{4AC041CD-C5F1-4C6C-8D86-D4816FCDA1DD}">
      <dgm:prSet/>
      <dgm:spPr/>
      <dgm:t>
        <a:bodyPr/>
        <a:lstStyle/>
        <a:p>
          <a:endParaRPr lang="en-US"/>
        </a:p>
      </dgm:t>
    </dgm:pt>
    <dgm:pt modelId="{D21B7C30-0BC2-4E99-87EA-3C1BE5FE5D12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000" b="1" dirty="0"/>
            <a:t>Guided Imagery</a:t>
          </a:r>
          <a:endParaRPr lang="en-US" sz="2000" dirty="0"/>
        </a:p>
      </dgm:t>
    </dgm:pt>
    <dgm:pt modelId="{216D9C20-AC17-4D85-AE02-19C019BF53C4}" type="parTrans" cxnId="{1C160B1E-32AF-4608-9061-CB24E6FEB3C6}">
      <dgm:prSet/>
      <dgm:spPr/>
      <dgm:t>
        <a:bodyPr/>
        <a:lstStyle/>
        <a:p>
          <a:endParaRPr lang="en-US"/>
        </a:p>
      </dgm:t>
    </dgm:pt>
    <dgm:pt modelId="{26709EE1-7103-4C06-A21F-07EB5E12A3CD}" type="sibTrans" cxnId="{1C160B1E-32AF-4608-9061-CB24E6FEB3C6}">
      <dgm:prSet/>
      <dgm:spPr/>
      <dgm:t>
        <a:bodyPr/>
        <a:lstStyle/>
        <a:p>
          <a:endParaRPr lang="en-US"/>
        </a:p>
      </dgm:t>
    </dgm:pt>
    <dgm:pt modelId="{2D9C0293-0233-4679-A382-D65ABE5E5F0A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dirty="0"/>
            <a:t>Allows you to take yourself out of your current situation  &amp; explore a relaxing situation in your mind, experiencing this setting fully with all your senses</a:t>
          </a:r>
        </a:p>
      </dgm:t>
    </dgm:pt>
    <dgm:pt modelId="{26769EF4-11ED-4180-9E9C-02482F216EC5}" type="parTrans" cxnId="{8C3FC9B5-4A18-4B1C-B0A0-A9EFBE78A8B1}">
      <dgm:prSet/>
      <dgm:spPr/>
      <dgm:t>
        <a:bodyPr/>
        <a:lstStyle/>
        <a:p>
          <a:endParaRPr lang="en-US"/>
        </a:p>
      </dgm:t>
    </dgm:pt>
    <dgm:pt modelId="{16A8E6A6-B0EF-4FA4-A488-2B5D3C9195E2}" type="sibTrans" cxnId="{8C3FC9B5-4A18-4B1C-B0A0-A9EFBE78A8B1}">
      <dgm:prSet/>
      <dgm:spPr/>
      <dgm:t>
        <a:bodyPr/>
        <a:lstStyle/>
        <a:p>
          <a:endParaRPr lang="en-US"/>
        </a:p>
      </dgm:t>
    </dgm:pt>
    <dgm:pt modelId="{696FF701-22FA-4162-9B20-270B1FB1A384}" type="pres">
      <dgm:prSet presAssocID="{F6058BDE-9061-4FE0-9425-9E337EAC245A}" presName="diagram" presStyleCnt="0">
        <dgm:presLayoutVars>
          <dgm:dir/>
          <dgm:resizeHandles val="exact"/>
        </dgm:presLayoutVars>
      </dgm:prSet>
      <dgm:spPr/>
    </dgm:pt>
    <dgm:pt modelId="{E0653621-EE98-455D-9695-FAA398BC3477}" type="pres">
      <dgm:prSet presAssocID="{31097B3D-1F20-4FC0-AC03-93AF77130025}" presName="node" presStyleLbl="node1" presStyleIdx="0" presStyleCnt="4">
        <dgm:presLayoutVars>
          <dgm:bulletEnabled val="1"/>
        </dgm:presLayoutVars>
      </dgm:prSet>
      <dgm:spPr/>
    </dgm:pt>
    <dgm:pt modelId="{CE7BEADE-BE55-4BF8-9EEA-77186BF7D606}" type="pres">
      <dgm:prSet presAssocID="{CDC3A63B-A997-41E8-A3D7-5B03E9997191}" presName="sibTrans" presStyleCnt="0"/>
      <dgm:spPr/>
    </dgm:pt>
    <dgm:pt modelId="{FDBACB05-7F8E-42D2-8028-3EA57AD285FE}" type="pres">
      <dgm:prSet presAssocID="{6396B66C-01A6-4B37-8B2F-839261007CE0}" presName="node" presStyleLbl="node1" presStyleIdx="1" presStyleCnt="4">
        <dgm:presLayoutVars>
          <dgm:bulletEnabled val="1"/>
        </dgm:presLayoutVars>
      </dgm:prSet>
      <dgm:spPr/>
    </dgm:pt>
    <dgm:pt modelId="{D77C89C4-5DD4-4972-A1AD-0129777F948E}" type="pres">
      <dgm:prSet presAssocID="{6A5B83DF-030A-46CF-A3BF-507B202A665C}" presName="sibTrans" presStyleCnt="0"/>
      <dgm:spPr/>
    </dgm:pt>
    <dgm:pt modelId="{9BEFC9C4-02DC-4D50-BB44-D0624DABB2FD}" type="pres">
      <dgm:prSet presAssocID="{A33E5B45-478E-47DF-9B24-E41BAE34BB4F}" presName="node" presStyleLbl="node1" presStyleIdx="2" presStyleCnt="4">
        <dgm:presLayoutVars>
          <dgm:bulletEnabled val="1"/>
        </dgm:presLayoutVars>
      </dgm:prSet>
      <dgm:spPr/>
    </dgm:pt>
    <dgm:pt modelId="{860C5E14-2C8F-45DD-8EE9-3AC5E61629DC}" type="pres">
      <dgm:prSet presAssocID="{087AE81C-9DFC-4F42-89FC-BFBB9A327702}" presName="sibTrans" presStyleCnt="0"/>
      <dgm:spPr/>
    </dgm:pt>
    <dgm:pt modelId="{EFE0D1DD-AC3F-4C08-884C-A2B183AF6B40}" type="pres">
      <dgm:prSet presAssocID="{D21B7C30-0BC2-4E99-87EA-3C1BE5FE5D12}" presName="node" presStyleLbl="node1" presStyleIdx="3" presStyleCnt="4">
        <dgm:presLayoutVars>
          <dgm:bulletEnabled val="1"/>
        </dgm:presLayoutVars>
      </dgm:prSet>
      <dgm:spPr/>
    </dgm:pt>
  </dgm:ptLst>
  <dgm:cxnLst>
    <dgm:cxn modelId="{62989803-32C5-4124-84C8-FA75B11E36AA}" srcId="{6396B66C-01A6-4B37-8B2F-839261007CE0}" destId="{F17396B6-9E23-4E2A-9CE9-9E97DD95AE39}" srcOrd="1" destOrd="0" parTransId="{802E832A-C13E-44CE-93E9-EFF269D430C0}" sibTransId="{8B531CF4-F4D4-4A0C-8621-A7978D2C7D2F}"/>
    <dgm:cxn modelId="{50FD3814-CD47-4032-82E6-7796722D9D0D}" type="presOf" srcId="{E4A8CAF8-49A1-453F-A1E9-A8EC5E7AFBA2}" destId="{E0653621-EE98-455D-9695-FAA398BC3477}" srcOrd="0" destOrd="2" presId="urn:microsoft.com/office/officeart/2005/8/layout/default"/>
    <dgm:cxn modelId="{1C160B1E-32AF-4608-9061-CB24E6FEB3C6}" srcId="{F6058BDE-9061-4FE0-9425-9E337EAC245A}" destId="{D21B7C30-0BC2-4E99-87EA-3C1BE5FE5D12}" srcOrd="3" destOrd="0" parTransId="{216D9C20-AC17-4D85-AE02-19C019BF53C4}" sibTransId="{26709EE1-7103-4C06-A21F-07EB5E12A3CD}"/>
    <dgm:cxn modelId="{7C8AD926-F7C5-45D3-BD9E-A48DA0109D65}" type="presOf" srcId="{31097B3D-1F20-4FC0-AC03-93AF77130025}" destId="{E0653621-EE98-455D-9695-FAA398BC3477}" srcOrd="0" destOrd="0" presId="urn:microsoft.com/office/officeart/2005/8/layout/default"/>
    <dgm:cxn modelId="{6B8CF526-1A75-4A37-BFBB-92C393B44916}" srcId="{6396B66C-01A6-4B37-8B2F-839261007CE0}" destId="{7466EA9B-B9F7-4553-AE84-C001BDCB732F}" srcOrd="0" destOrd="0" parTransId="{A2F2C050-89F4-4550-B11E-606A5CF4C3B6}" sibTransId="{A44AE47C-F139-417F-9105-676113D42D40}"/>
    <dgm:cxn modelId="{2594E127-80D2-4A53-B9A3-3480DF33C7DB}" type="presOf" srcId="{7466EA9B-B9F7-4553-AE84-C001BDCB732F}" destId="{FDBACB05-7F8E-42D2-8028-3EA57AD285FE}" srcOrd="0" destOrd="1" presId="urn:microsoft.com/office/officeart/2005/8/layout/default"/>
    <dgm:cxn modelId="{90E78B2D-97C9-4355-85CD-18A9D5BCDF2F}" type="presOf" srcId="{A33E5B45-478E-47DF-9B24-E41BAE34BB4F}" destId="{9BEFC9C4-02DC-4D50-BB44-D0624DABB2FD}" srcOrd="0" destOrd="0" presId="urn:microsoft.com/office/officeart/2005/8/layout/default"/>
    <dgm:cxn modelId="{B53E6034-2C20-450B-91E6-DA16CCC5ADD1}" type="presOf" srcId="{F17396B6-9E23-4E2A-9CE9-9E97DD95AE39}" destId="{FDBACB05-7F8E-42D2-8028-3EA57AD285FE}" srcOrd="0" destOrd="2" presId="urn:microsoft.com/office/officeart/2005/8/layout/default"/>
    <dgm:cxn modelId="{FE694537-CBBE-4443-8824-02CE6A33DF48}" type="presOf" srcId="{2D9C0293-0233-4679-A382-D65ABE5E5F0A}" destId="{EFE0D1DD-AC3F-4C08-884C-A2B183AF6B40}" srcOrd="0" destOrd="1" presId="urn:microsoft.com/office/officeart/2005/8/layout/default"/>
    <dgm:cxn modelId="{CE4EB342-CE24-43D4-A27D-739AD8873BF0}" type="presOf" srcId="{DB7E4CEA-7D83-415D-8E5B-5710F9DE751B}" destId="{9BEFC9C4-02DC-4D50-BB44-D0624DABB2FD}" srcOrd="0" destOrd="1" presId="urn:microsoft.com/office/officeart/2005/8/layout/default"/>
    <dgm:cxn modelId="{A7255348-B8D4-429D-9DE1-93893487AF6A}" srcId="{A33E5B45-478E-47DF-9B24-E41BAE34BB4F}" destId="{AB5595A3-7E9B-450A-B655-C52A8BE7C06C}" srcOrd="1" destOrd="0" parTransId="{82AF69F8-35BC-4167-9365-36DCD25A88D1}" sibTransId="{52C2D6B6-9DD5-4C1F-8BFC-F57D15F236C8}"/>
    <dgm:cxn modelId="{B0F75449-6DE7-435F-A09A-9E72F2BD8EF8}" srcId="{F6058BDE-9061-4FE0-9425-9E337EAC245A}" destId="{31097B3D-1F20-4FC0-AC03-93AF77130025}" srcOrd="0" destOrd="0" parTransId="{9976D0A7-8C25-41F2-9096-12E24986E238}" sibTransId="{CDC3A63B-A997-41E8-A3D7-5B03E9997191}"/>
    <dgm:cxn modelId="{60902351-B349-465D-8D9F-777C736309A0}" type="presOf" srcId="{AB5595A3-7E9B-450A-B655-C52A8BE7C06C}" destId="{9BEFC9C4-02DC-4D50-BB44-D0624DABB2FD}" srcOrd="0" destOrd="2" presId="urn:microsoft.com/office/officeart/2005/8/layout/default"/>
    <dgm:cxn modelId="{4E403692-58CB-4C77-93AA-D815C26FF0FA}" srcId="{31097B3D-1F20-4FC0-AC03-93AF77130025}" destId="{E4A8CAF8-49A1-453F-A1E9-A8EC5E7AFBA2}" srcOrd="1" destOrd="0" parTransId="{8BF1B317-291C-40F1-BFC4-DFF286081E7E}" sibTransId="{2F930E5B-0F1B-4289-BB7E-67D4A80D7FD3}"/>
    <dgm:cxn modelId="{DBE24F93-2982-40C7-8E1B-C8C73C69512D}" srcId="{31097B3D-1F20-4FC0-AC03-93AF77130025}" destId="{D69B49DE-1844-4B9B-9318-5A598C9FA378}" srcOrd="2" destOrd="0" parTransId="{C47CDD48-048F-4FF1-858F-47163002C6C0}" sibTransId="{16872876-9FDA-4866-B20C-8BD546149AE6}"/>
    <dgm:cxn modelId="{D5313F95-1409-4D5A-9596-2B0E22235DC2}" srcId="{F6058BDE-9061-4FE0-9425-9E337EAC245A}" destId="{6396B66C-01A6-4B37-8B2F-839261007CE0}" srcOrd="1" destOrd="0" parTransId="{0C437E2B-CB48-41E9-BDF3-E2F9E0303222}" sibTransId="{6A5B83DF-030A-46CF-A3BF-507B202A665C}"/>
    <dgm:cxn modelId="{70B8529F-A677-46B8-A6F1-01F068A5CAD4}" type="presOf" srcId="{6396B66C-01A6-4B37-8B2F-839261007CE0}" destId="{FDBACB05-7F8E-42D2-8028-3EA57AD285FE}" srcOrd="0" destOrd="0" presId="urn:microsoft.com/office/officeart/2005/8/layout/default"/>
    <dgm:cxn modelId="{E6D10DAF-77DF-4224-9F1D-43DE337DEB7F}" srcId="{F6058BDE-9061-4FE0-9425-9E337EAC245A}" destId="{A33E5B45-478E-47DF-9B24-E41BAE34BB4F}" srcOrd="2" destOrd="0" parTransId="{22CD089B-F452-4ADF-9EAA-E6F1371050B9}" sibTransId="{087AE81C-9DFC-4F42-89FC-BFBB9A327702}"/>
    <dgm:cxn modelId="{8C3FC9B5-4A18-4B1C-B0A0-A9EFBE78A8B1}" srcId="{D21B7C30-0BC2-4E99-87EA-3C1BE5FE5D12}" destId="{2D9C0293-0233-4679-A382-D65ABE5E5F0A}" srcOrd="0" destOrd="0" parTransId="{26769EF4-11ED-4180-9E9C-02482F216EC5}" sibTransId="{16A8E6A6-B0EF-4FA4-A488-2B5D3C9195E2}"/>
    <dgm:cxn modelId="{89DCA5B6-E14B-4992-A146-72D47096F1DB}" type="presOf" srcId="{D69B49DE-1844-4B9B-9318-5A598C9FA378}" destId="{E0653621-EE98-455D-9695-FAA398BC3477}" srcOrd="0" destOrd="3" presId="urn:microsoft.com/office/officeart/2005/8/layout/default"/>
    <dgm:cxn modelId="{833B8EBA-5BEB-4549-A057-CB54C02A8A54}" type="presOf" srcId="{568D0132-A18C-469F-9E61-281F9DC734D5}" destId="{9BEFC9C4-02DC-4D50-BB44-D0624DABB2FD}" srcOrd="0" destOrd="3" presId="urn:microsoft.com/office/officeart/2005/8/layout/default"/>
    <dgm:cxn modelId="{737E01BD-56F3-4EA3-B8BF-47A92A81E4D6}" srcId="{6396B66C-01A6-4B37-8B2F-839261007CE0}" destId="{79CE2EEF-971C-441D-87AB-76AA6B06F15F}" srcOrd="2" destOrd="0" parTransId="{D8C959C6-319A-4944-833B-F8D3214E589C}" sibTransId="{31487464-555E-4A95-8C6E-13DCE0FA3641}"/>
    <dgm:cxn modelId="{EF224DBE-F8A6-4CFD-8771-CBE7940FE7C4}" type="presOf" srcId="{D21B7C30-0BC2-4E99-87EA-3C1BE5FE5D12}" destId="{EFE0D1DD-AC3F-4C08-884C-A2B183AF6B40}" srcOrd="0" destOrd="0" presId="urn:microsoft.com/office/officeart/2005/8/layout/default"/>
    <dgm:cxn modelId="{61E327C2-9A64-4181-9261-A7659147709C}" type="presOf" srcId="{73417094-E210-4604-AD12-DC814C135957}" destId="{E0653621-EE98-455D-9695-FAA398BC3477}" srcOrd="0" destOrd="1" presId="urn:microsoft.com/office/officeart/2005/8/layout/default"/>
    <dgm:cxn modelId="{4AC041CD-C5F1-4C6C-8D86-D4816FCDA1DD}" srcId="{A33E5B45-478E-47DF-9B24-E41BAE34BB4F}" destId="{568D0132-A18C-469F-9E61-281F9DC734D5}" srcOrd="2" destOrd="0" parTransId="{702E8ADD-F5FC-4F88-BEA4-7BC08922192F}" sibTransId="{76D1F321-A896-4D96-9CB8-2C05A0189A09}"/>
    <dgm:cxn modelId="{8D1CE8CD-6D65-4173-A6D1-B0092ACA52AD}" srcId="{A33E5B45-478E-47DF-9B24-E41BAE34BB4F}" destId="{DB7E4CEA-7D83-415D-8E5B-5710F9DE751B}" srcOrd="0" destOrd="0" parTransId="{91D80FEC-FE37-45F4-B9BB-A01837787A03}" sibTransId="{78EF1836-2D9F-4E96-A7F6-384B1D6E945B}"/>
    <dgm:cxn modelId="{95A4DDD4-32C6-4BAB-A891-C2EC6E355565}" type="presOf" srcId="{F6058BDE-9061-4FE0-9425-9E337EAC245A}" destId="{696FF701-22FA-4162-9B20-270B1FB1A384}" srcOrd="0" destOrd="0" presId="urn:microsoft.com/office/officeart/2005/8/layout/default"/>
    <dgm:cxn modelId="{0AF802E3-3EAB-4AB6-9701-187F5C048615}" srcId="{31097B3D-1F20-4FC0-AC03-93AF77130025}" destId="{73417094-E210-4604-AD12-DC814C135957}" srcOrd="0" destOrd="0" parTransId="{90E8B577-B8FC-453F-BF04-A1B75F59FC70}" sibTransId="{545248D7-83BF-4366-AA70-CBB9D76DEE3C}"/>
    <dgm:cxn modelId="{14FC8FE6-3436-48BE-866D-5E50A89BBC56}" type="presOf" srcId="{79CE2EEF-971C-441D-87AB-76AA6B06F15F}" destId="{FDBACB05-7F8E-42D2-8028-3EA57AD285FE}" srcOrd="0" destOrd="3" presId="urn:microsoft.com/office/officeart/2005/8/layout/default"/>
    <dgm:cxn modelId="{4E46AC9C-98E2-4675-B9CF-9A14D60D62C9}" type="presParOf" srcId="{696FF701-22FA-4162-9B20-270B1FB1A384}" destId="{E0653621-EE98-455D-9695-FAA398BC3477}" srcOrd="0" destOrd="0" presId="urn:microsoft.com/office/officeart/2005/8/layout/default"/>
    <dgm:cxn modelId="{B4DC8844-B1E4-48A7-A36A-49994B19309F}" type="presParOf" srcId="{696FF701-22FA-4162-9B20-270B1FB1A384}" destId="{CE7BEADE-BE55-4BF8-9EEA-77186BF7D606}" srcOrd="1" destOrd="0" presId="urn:microsoft.com/office/officeart/2005/8/layout/default"/>
    <dgm:cxn modelId="{5D8587E0-456E-4480-90DA-50A5D6A5AAE2}" type="presParOf" srcId="{696FF701-22FA-4162-9B20-270B1FB1A384}" destId="{FDBACB05-7F8E-42D2-8028-3EA57AD285FE}" srcOrd="2" destOrd="0" presId="urn:microsoft.com/office/officeart/2005/8/layout/default"/>
    <dgm:cxn modelId="{E6096B40-B1D2-4F57-8690-CF7D6AD3B7D4}" type="presParOf" srcId="{696FF701-22FA-4162-9B20-270B1FB1A384}" destId="{D77C89C4-5DD4-4972-A1AD-0129777F948E}" srcOrd="3" destOrd="0" presId="urn:microsoft.com/office/officeart/2005/8/layout/default"/>
    <dgm:cxn modelId="{5A124D1F-4144-4B3F-8492-4F87AA8134A2}" type="presParOf" srcId="{696FF701-22FA-4162-9B20-270B1FB1A384}" destId="{9BEFC9C4-02DC-4D50-BB44-D0624DABB2FD}" srcOrd="4" destOrd="0" presId="urn:microsoft.com/office/officeart/2005/8/layout/default"/>
    <dgm:cxn modelId="{BE33EC6C-2428-4D6B-8A63-12AE4CAED9F5}" type="presParOf" srcId="{696FF701-22FA-4162-9B20-270B1FB1A384}" destId="{860C5E14-2C8F-45DD-8EE9-3AC5E61629DC}" srcOrd="5" destOrd="0" presId="urn:microsoft.com/office/officeart/2005/8/layout/default"/>
    <dgm:cxn modelId="{AD8931A0-1854-43A0-93A5-E51593FE4529}" type="presParOf" srcId="{696FF701-22FA-4162-9B20-270B1FB1A384}" destId="{EFE0D1DD-AC3F-4C08-884C-A2B183AF6B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53621-EE98-455D-9695-FAA398BC3477}">
      <dsp:nvSpPr>
        <dsp:cNvPr id="0" name=""/>
        <dsp:cNvSpPr/>
      </dsp:nvSpPr>
      <dsp:spPr>
        <a:xfrm>
          <a:off x="835934" y="1301"/>
          <a:ext cx="3180630" cy="190837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Diaphragmatic breathing </a:t>
          </a:r>
          <a:endParaRPr lang="en-US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Focuses on breathing to help you relax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One of the easiest and most effective relaxation skills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Diaphragm activated so that more air can be inhaled; allows you to breathe more deeply </a:t>
          </a:r>
        </a:p>
      </dsp:txBody>
      <dsp:txXfrm>
        <a:off x="835934" y="1301"/>
        <a:ext cx="3180630" cy="1908378"/>
      </dsp:txXfrm>
    </dsp:sp>
    <dsp:sp modelId="{FDBACB05-7F8E-42D2-8028-3EA57AD285FE}">
      <dsp:nvSpPr>
        <dsp:cNvPr id="0" name=""/>
        <dsp:cNvSpPr/>
      </dsp:nvSpPr>
      <dsp:spPr>
        <a:xfrm>
          <a:off x="4334628" y="1301"/>
          <a:ext cx="3180630" cy="190837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Mindfulness Meditation</a:t>
          </a:r>
          <a:endParaRPr lang="en-US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 minute breathing space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Body Scan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Mindfulness of breath, body, thoughts</a:t>
          </a:r>
        </a:p>
      </dsp:txBody>
      <dsp:txXfrm>
        <a:off x="4334628" y="1301"/>
        <a:ext cx="3180630" cy="1908378"/>
      </dsp:txXfrm>
    </dsp:sp>
    <dsp:sp modelId="{9BEFC9C4-02DC-4D50-BB44-D0624DABB2FD}">
      <dsp:nvSpPr>
        <dsp:cNvPr id="0" name=""/>
        <dsp:cNvSpPr/>
      </dsp:nvSpPr>
      <dsp:spPr>
        <a:xfrm>
          <a:off x="835934" y="2227742"/>
          <a:ext cx="3180630" cy="190837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Progressive Muscle Relaxation</a:t>
          </a:r>
          <a:endParaRPr lang="en-US" sz="19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Helps you to learn to pay close attention to  feelings of tension &amp; relaxation in your body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Learn to tense and release various muscle groups throughout the body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Important to tense muscles first in order to ultimately produce relaxation</a:t>
          </a:r>
        </a:p>
      </dsp:txBody>
      <dsp:txXfrm>
        <a:off x="835934" y="2227742"/>
        <a:ext cx="3180630" cy="1908378"/>
      </dsp:txXfrm>
    </dsp:sp>
    <dsp:sp modelId="{EFE0D1DD-AC3F-4C08-884C-A2B183AF6B40}">
      <dsp:nvSpPr>
        <dsp:cNvPr id="0" name=""/>
        <dsp:cNvSpPr/>
      </dsp:nvSpPr>
      <dsp:spPr>
        <a:xfrm>
          <a:off x="4334628" y="2227742"/>
          <a:ext cx="3180630" cy="190837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Guided Imagery</a:t>
          </a:r>
          <a:endParaRPr lang="en-US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Allows you to take yourself out of your current situation  &amp; explore a relaxing situation in your mind, experiencing this setting fully with all your senses</a:t>
          </a:r>
        </a:p>
      </dsp:txBody>
      <dsp:txXfrm>
        <a:off x="4334628" y="2227742"/>
        <a:ext cx="3180630" cy="190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ED23-62EF-4096-9303-5A9284CE7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C8EF-393D-4F41-A569-A926FC926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1885" y="0"/>
            <a:ext cx="9167450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412372" y="5870682"/>
            <a:ext cx="4763687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3661683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8962" y="1404507"/>
            <a:ext cx="8607734" cy="1967323"/>
          </a:xfrm>
        </p:spPr>
        <p:txBody>
          <a:bodyPr anchor="b" anchorCtr="0">
            <a:normAutofit/>
          </a:bodyPr>
          <a:lstStyle>
            <a:lvl1pPr>
              <a:defRPr sz="495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646" y="4199868"/>
            <a:ext cx="6632162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 of rehabilitation medicine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5646" y="4544786"/>
            <a:ext cx="6632162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6858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0287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371600" indent="0">
              <a:buFontTx/>
              <a:buNone/>
              <a:defRPr sz="12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August 2019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1026" name="Picture 2" descr="C:\Users\aprilmcm\Desktop\UWMedicine_RehabMedicine_bl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06" y="6137986"/>
            <a:ext cx="1248722" cy="7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292" y="546896"/>
            <a:ext cx="8613533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1" y="1944218"/>
            <a:ext cx="8613534" cy="602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2558" y="2632135"/>
            <a:ext cx="4305626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175022" indent="-1714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5541" indent="-17264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60822" marR="0" indent="-17145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575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575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1062" y="2632135"/>
            <a:ext cx="4195763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175022" indent="-1714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5541" indent="-17264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60822" marR="0" indent="-17145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/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575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575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57F2-2040-9B4F-9C00-147B4D543C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5598" userDrawn="1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16" userDrawn="1">
          <p15:clr>
            <a:srgbClr val="FBAE40"/>
          </p15:clr>
        </p15:guide>
        <p15:guide id="5" pos="3546" userDrawn="1">
          <p15:clr>
            <a:srgbClr val="FBAE40"/>
          </p15:clr>
        </p15:guide>
        <p15:guide id="6" pos="29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923FB-6BDC-BF46-BE61-42F519D34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26E1-9EFD-4344-9293-0BF3153A4CC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F91E-F436-452F-9E38-BD0A3020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1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19920"/>
            <a:ext cx="4452494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52494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171450">
              <a:defRPr sz="18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68758"/>
            <a:ext cx="4452495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171450">
              <a:defRPr sz="15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3425E-1132-2744-8E91-D482842744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171450">
              <a:defRPr sz="18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7B5EF6-6A07-7148-AAF5-9ED881A87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87CB15-4293-5343-A099-DCDA9E64D9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indent="-171450"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ECB0D-79BC-CD44-9C37-0F47ACCE0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85725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33568"/>
            <a:ext cx="4452494" cy="154104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52494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68758"/>
            <a:ext cx="4452495" cy="31796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8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288348" y="2967173"/>
            <a:ext cx="8567304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65"/>
              </a:lnSpc>
              <a:tabLst>
                <a:tab pos="935831" algn="l"/>
              </a:tabLst>
            </a:pPr>
            <a:r>
              <a:rPr lang="en-US" sz="495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495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4366746" y="3995858"/>
            <a:ext cx="485665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277428" y="-1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6475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71286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9113" indent="-176213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19150" indent="-1333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6FFB1-E28A-4B41-999C-FE4B93DEC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288858" y="-2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6475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71286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19113" indent="-176213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819150" indent="-133350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301F1-938C-2F4A-AB2B-78CF193F88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288858" y="-2"/>
            <a:ext cx="3902704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7357" y="765667"/>
            <a:ext cx="3290406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2546" y="1902266"/>
            <a:ext cx="3265217" cy="3237905"/>
          </a:xfrm>
          <a:prstGeom prst="rect">
            <a:avLst/>
          </a:prstGeom>
        </p:spPr>
        <p:txBody>
          <a:bodyPr>
            <a:noAutofit/>
          </a:bodyPr>
          <a:lstStyle>
            <a:lvl1pPr marL="129779" marR="0" indent="-129779" algn="l" defTabSz="685800" rtl="0" eaLnBrk="1" fontAlgn="auto" latinLnBrk="0" hangingPunct="1">
              <a:lnSpc>
                <a:spcPts val="231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Char char="•"/>
              <a:tabLst>
                <a:tab pos="935831" algn="l"/>
              </a:tabLst>
              <a:defRPr sz="18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73869" indent="-130969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575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816769" indent="-130969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/>
              <a:defRPr sz="135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62865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7FF05-613D-5845-B871-CEF3C4FD6E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918467"/>
            <a:ext cx="8562209" cy="33047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410E3-9057-234E-AA12-BD0FC19B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292" y="1919289"/>
            <a:ext cx="8562208" cy="790575"/>
          </a:xfrm>
        </p:spPr>
        <p:txBody>
          <a:bodyPr>
            <a:noAutofit/>
          </a:bodyPr>
          <a:lstStyle>
            <a:lvl1pPr algn="l">
              <a:lnSpc>
                <a:spcPts val="2340"/>
              </a:lnSpc>
              <a:tabLst>
                <a:tab pos="935831" algn="l"/>
              </a:tabLst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345161" y="4326635"/>
            <a:ext cx="3136966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358478" y="3419962"/>
            <a:ext cx="3136966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5234" y="2869553"/>
            <a:ext cx="3317775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4706" y="3794713"/>
            <a:ext cx="3328303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85234" y="4288657"/>
            <a:ext cx="3317775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83C42-59F1-8F4C-A6EA-33CAF95E54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292" y="741934"/>
            <a:ext cx="8562209" cy="375667"/>
          </a:xfrm>
        </p:spPr>
        <p:txBody>
          <a:bodyPr>
            <a:normAutofit/>
          </a:bodyPr>
          <a:lstStyle>
            <a:lvl1pPr>
              <a:defRPr sz="21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5E304A8-25FF-2B43-9EA3-B009C89F1606}"/>
              </a:ext>
            </a:extLst>
          </p:cNvPr>
          <p:cNvSpPr/>
          <p:nvPr userDrawn="1"/>
        </p:nvSpPr>
        <p:spPr>
          <a:xfrm>
            <a:off x="342900" y="1352392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pos="2538" userDrawn="1">
          <p15:clr>
            <a:srgbClr val="FBAE40"/>
          </p15:clr>
        </p15:guide>
        <p15:guide id="3" pos="4482" userDrawn="1">
          <p15:clr>
            <a:srgbClr val="FBAE40"/>
          </p15:clr>
        </p15:guide>
        <p15:guide id="4" orient="horz" pos="624" userDrawn="1">
          <p15:clr>
            <a:srgbClr val="FBAE40"/>
          </p15:clr>
        </p15:guide>
        <p15:guide id="5" pos="4680" userDrawn="1">
          <p15:clr>
            <a:srgbClr val="FBAE40"/>
          </p15:clr>
        </p15:guide>
        <p15:guide id="6" orient="horz" pos="3240" userDrawn="1">
          <p15:clr>
            <a:srgbClr val="FBAE40"/>
          </p15:clr>
        </p15:guide>
        <p15:guide id="7" orient="horz" pos="36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70496" y="1563330"/>
            <a:ext cx="855762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6691000" y="5776112"/>
            <a:ext cx="2091234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352392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52F69-F994-844D-90D5-39EB0C1A67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292" y="741934"/>
            <a:ext cx="8562209" cy="375667"/>
          </a:xfrm>
        </p:spPr>
        <p:txBody>
          <a:bodyPr>
            <a:normAutofit/>
          </a:bodyPr>
          <a:lstStyle>
            <a:lvl1pPr>
              <a:defRPr sz="21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5053012" y="571500"/>
            <a:ext cx="4090988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17145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411746" y="1437861"/>
            <a:ext cx="4229511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35831" algn="l"/>
              </a:tabLst>
            </a:pPr>
            <a:endParaRPr lang="en-US" sz="4500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345070" y="2076349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3292" y="514585"/>
            <a:ext cx="4490894" cy="15410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2446194"/>
            <a:ext cx="4490894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3292" y="3089016"/>
            <a:ext cx="4490894" cy="31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20B4A3-8AB3-414B-B30E-049702F25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5138421" y="2016928"/>
            <a:ext cx="3743608" cy="411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292" y="546896"/>
            <a:ext cx="8608737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3292" y="1944218"/>
            <a:ext cx="4564716" cy="4189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64967" y="2327100"/>
            <a:ext cx="3294817" cy="813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Calibri Light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364967" y="3262672"/>
            <a:ext cx="3294818" cy="2709250"/>
          </a:xfrm>
          <a:prstGeom prst="rect">
            <a:avLst/>
          </a:prstGeom>
        </p:spPr>
        <p:txBody>
          <a:bodyPr>
            <a:normAutofit/>
          </a:bodyPr>
          <a:lstStyle>
            <a:lvl1pPr marL="217885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tabLst>
                <a:tab pos="935831" algn="l"/>
              </a:tabLst>
              <a:defRPr sz="1575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22860" y="0"/>
            <a:ext cx="918972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342900" y="1532078"/>
            <a:ext cx="37998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BFDAA-F268-BC4D-8FB5-C68F90636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5598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3420" userDrawn="1">
          <p15:clr>
            <a:srgbClr val="FBAE40"/>
          </p15:clr>
        </p15:guide>
        <p15:guide id="5" pos="35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825625"/>
            <a:ext cx="85561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 descr="C:\Users\aprilmcm\Desktop\UWMedicine_RehabMedicine_blk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04" y="6170532"/>
            <a:ext cx="1102096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  <p:sldLayoutId id="214748371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lang="en-US" sz="21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825625"/>
            <a:ext cx="8562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C:\Users\aprilmcm\Desktop\UWM_Logo_Rehabilition-Medicine_20110520_whit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80" y="6174742"/>
            <a:ext cx="1102097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257175" algn="l" defTabSz="685800" rtl="0" eaLnBrk="1" latinLnBrk="0" hangingPunct="1">
        <a:lnSpc>
          <a:spcPts val="234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lang="en-US" sz="18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" y="526073"/>
            <a:ext cx="8562209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429" y="6452244"/>
            <a:ext cx="1808064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92" y="1825625"/>
            <a:ext cx="8562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98" name="Picture 2" descr="C:\Users\aprilmcm\Desktop\UWM_Logo_Rehabilition-Medicine_20110520_whit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83" y="6174566"/>
            <a:ext cx="1102097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57175" indent="-171450" algn="l" defTabSz="685800" rtl="0" eaLnBrk="1" latinLnBrk="0" hangingPunct="1">
        <a:lnSpc>
          <a:spcPts val="231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tabLst>
          <a:tab pos="935831" algn="l"/>
        </a:tabLst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000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9429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430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eyourbrain.com/" TargetMode="External"/><Relationship Id="rId2" Type="http://schemas.openxmlformats.org/officeDocument/2006/relationships/hyperlink" Target="https://mindfulnessnorthwest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clahealth.org/marc/mindful-meditations" TargetMode="External"/><Relationship Id="rId5" Type="http://schemas.openxmlformats.org/officeDocument/2006/relationships/hyperlink" Target="https://mymstoolkit.com/steps/relaxation/" TargetMode="External"/><Relationship Id="rId4" Type="http://schemas.openxmlformats.org/officeDocument/2006/relationships/hyperlink" Target="https://greatergood.berkeley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Relaxation and Mindfulness Practice after Brain Injury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Calibri Light"/>
                <a:cs typeface="Calibri Light"/>
              </a:rPr>
              <a:t>UW Department of Rehabilitation medicine 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Calibri Light"/>
                <a:cs typeface="Calibri Light"/>
              </a:rPr>
              <a:t>Mary Curran, MSW, LICSW</a:t>
            </a:r>
          </a:p>
          <a:p>
            <a:r>
              <a:rPr lang="en-US" dirty="0">
                <a:latin typeface="Calibri Light"/>
                <a:cs typeface="Calibri Light"/>
              </a:rPr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274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Relaxation Breathing</a:t>
            </a:r>
          </a:p>
          <a:p>
            <a:r>
              <a:rPr lang="en-US" dirty="0" err="1"/>
              <a:t>Mindfulnss</a:t>
            </a:r>
            <a:r>
              <a:rPr lang="en-US" dirty="0"/>
              <a:t> Meditation &amp; Guided Imagery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4410"/>
            <a:ext cx="7962900" cy="45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0" y="1579934"/>
            <a:ext cx="20120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64" y="3326846"/>
            <a:ext cx="609559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Relaxation Breathing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Mindfulness Meditation &amp; Guided Imagery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84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A9EA-FD32-ACE2-E4CF-3134C1D8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Summary of key relaxation messages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4572C-79E1-3163-E5BB-68B70C1EC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9" y="1926246"/>
            <a:ext cx="8552482" cy="41219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Calibri Light"/>
                <a:cs typeface="Calibri Light"/>
              </a:rPr>
              <a:t>Practice regularly, even when you are not in pain/stressed</a:t>
            </a:r>
          </a:p>
          <a:p>
            <a:r>
              <a:rPr lang="en-US" sz="2800" dirty="0">
                <a:latin typeface="Calibri Light"/>
                <a:cs typeface="Calibri Light"/>
              </a:rPr>
              <a:t>Can have beneficial effects, including reducing the number and severity of painful episodes, particularly headaches </a:t>
            </a:r>
          </a:p>
          <a:p>
            <a:r>
              <a:rPr lang="en-US" sz="2800" dirty="0">
                <a:latin typeface="Calibri Light"/>
                <a:cs typeface="Calibri Light"/>
              </a:rPr>
              <a:t>The good news is that, unlike many medications, the more you use (relaxation), the more benefit from it you’ll discover</a:t>
            </a:r>
          </a:p>
          <a:p>
            <a:r>
              <a:rPr lang="en-US" sz="2800" dirty="0">
                <a:latin typeface="Calibri Light"/>
                <a:cs typeface="Calibri Light"/>
              </a:rPr>
              <a:t>Tips: practicing in quiet, calm place makes it easier to relax</a:t>
            </a:r>
          </a:p>
          <a:p>
            <a:r>
              <a:rPr lang="en-US" sz="2800" dirty="0">
                <a:latin typeface="Calibri Light"/>
                <a:cs typeface="Calibri Light"/>
              </a:rPr>
              <a:t>Learning to relax takes time, so be gentle with yourself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93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2019-63DC-93D2-9F68-7C0A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Relaxation &amp; Mindfulness Resources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5E183-F18B-3B5E-86A4-4461A060F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43" y="1663600"/>
            <a:ext cx="8562209" cy="43553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There are many relaxation &amp; mindfulness resources to support your practice including:</a:t>
            </a:r>
          </a:p>
          <a:p>
            <a:pPr lvl="1"/>
            <a:r>
              <a:rPr lang="en-US" sz="2000" dirty="0">
                <a:latin typeface="Open Sans"/>
                <a:ea typeface="Open Sans"/>
                <a:cs typeface="Open Sans"/>
              </a:rPr>
              <a:t>Online (websites):</a:t>
            </a: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  <a:hlinkClick r:id="rId2"/>
              </a:rPr>
              <a:t>Mindfulness Northwest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  <a:hlinkClick r:id="rId3"/>
              </a:rPr>
              <a:t>Love Your Brain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  <a:hlinkClick r:id="rId4"/>
              </a:rPr>
              <a:t>Greater Good Science Center at UC Berkeley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2"/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US" sz="2000" dirty="0">
                <a:latin typeface="Open Sans"/>
                <a:ea typeface="Open Sans"/>
                <a:cs typeface="Open Sans"/>
              </a:rPr>
              <a:t>Audio-recordings:</a:t>
            </a: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  <a:hlinkClick r:id="rId5"/>
              </a:rPr>
              <a:t>My MS Toolkit- relaxation recordings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  <a:hlinkClick r:id="rId6"/>
              </a:rPr>
              <a:t>UCLA Mindful Awareness Research Center-guided meditations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2"/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US" sz="2000" dirty="0">
                <a:latin typeface="Open Sans"/>
                <a:ea typeface="Open Sans"/>
                <a:cs typeface="Open Sans"/>
              </a:rPr>
              <a:t>Smart-phone apps: </a:t>
            </a:r>
          </a:p>
          <a:p>
            <a:pPr lvl="2"/>
            <a:r>
              <a:rPr lang="en-US" sz="2000" dirty="0">
                <a:latin typeface="Open Sans"/>
                <a:ea typeface="Open Sans"/>
                <a:cs typeface="Open Sans"/>
              </a:rPr>
              <a:t>Healthy Minds Program, Insight Timer, Calm, Headspace</a:t>
            </a:r>
            <a:r>
              <a:rPr lang="en-US" sz="2000">
                <a:latin typeface="Open Sans"/>
                <a:ea typeface="Open Sans"/>
                <a:cs typeface="Open Sans"/>
              </a:rPr>
              <a:t>, Smiling Mind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425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14398" y="532218"/>
            <a:ext cx="3290888" cy="547688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BA7EC-5275-4774-C439-446BEF32FE4D}"/>
              </a:ext>
            </a:extLst>
          </p:cNvPr>
          <p:cNvSpPr txBox="1"/>
          <p:nvPr/>
        </p:nvSpPr>
        <p:spPr>
          <a:xfrm>
            <a:off x="1690180" y="3343882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4196F-9C4F-2954-7E0F-A9E76C3E7F32}"/>
              </a:ext>
            </a:extLst>
          </p:cNvPr>
          <p:cNvSpPr txBox="1"/>
          <p:nvPr/>
        </p:nvSpPr>
        <p:spPr>
          <a:xfrm flipH="1">
            <a:off x="4504919" y="3426569"/>
            <a:ext cx="4342386" cy="3293209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10"/>
              </a:lnSpc>
              <a:spcBef>
                <a:spcPts val="7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>
                <a:latin typeface="Calibri Light"/>
                <a:ea typeface="+mn-lt"/>
                <a:cs typeface="+mn-lt"/>
              </a:rPr>
              <a:t>We will explore how the mind and body work together during pain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ts val="2310"/>
              </a:lnSpc>
              <a:spcBef>
                <a:spcPts val="7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>
                <a:latin typeface="Calibri Light"/>
                <a:ea typeface="+mn-lt"/>
                <a:cs typeface="+mn-lt"/>
              </a:rPr>
              <a:t>How relaxation can help</a:t>
            </a:r>
          </a:p>
          <a:p>
            <a:pPr marL="285750" indent="-285750">
              <a:lnSpc>
                <a:spcPts val="2310"/>
              </a:lnSpc>
              <a:spcBef>
                <a:spcPts val="7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>
                <a:latin typeface="Calibri Light"/>
                <a:ea typeface="+mn-lt"/>
                <a:cs typeface="+mn-lt"/>
              </a:rPr>
              <a:t>Some tips on developing a relaxation practice</a:t>
            </a:r>
          </a:p>
          <a:p>
            <a:pPr marL="285750" indent="-285750">
              <a:lnSpc>
                <a:spcPts val="2310"/>
              </a:lnSpc>
              <a:spcBef>
                <a:spcPts val="7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>
                <a:latin typeface="Calibri Light"/>
                <a:ea typeface="+mn-lt"/>
                <a:cs typeface="+mn-lt"/>
              </a:rPr>
              <a:t>Learn relaxation skills such as breathing, mindfulness meditation and guided imagery</a:t>
            </a:r>
          </a:p>
          <a:p>
            <a:pPr algn="l"/>
            <a:endParaRPr lang="en-US" dirty="0">
              <a:latin typeface="Calibri L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FF2E-C980-8B7A-9483-AFB37F2E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Pain &amp; TBI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410E6-5A84-1C60-4A10-CABE913B9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9" y="1760876"/>
            <a:ext cx="8552482" cy="44623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Pain is common after TBI</a:t>
            </a:r>
          </a:p>
          <a:p>
            <a:r>
              <a:rPr lang="en-US" sz="2400" dirty="0">
                <a:latin typeface="Calibri Light"/>
                <a:cs typeface="Calibri Light"/>
              </a:rPr>
              <a:t>Most common pain sites: headache, back, neck, arm, legs, and joints</a:t>
            </a:r>
          </a:p>
          <a:p>
            <a:r>
              <a:rPr lang="en-US" sz="2400" dirty="0">
                <a:latin typeface="Calibri Light"/>
                <a:cs typeface="Calibri Light"/>
              </a:rPr>
              <a:t>Typically requires more than one strategy or treatment</a:t>
            </a:r>
          </a:p>
          <a:p>
            <a:r>
              <a:rPr lang="en-US" sz="2400" dirty="0">
                <a:latin typeface="Calibri Light"/>
                <a:cs typeface="Calibri Light"/>
              </a:rPr>
              <a:t>Some people benefit from medication, most people need to include exercise and other approaches too </a:t>
            </a:r>
          </a:p>
          <a:p>
            <a:r>
              <a:rPr lang="en-US" sz="2400" dirty="0">
                <a:latin typeface="Calibri Light"/>
                <a:cs typeface="Calibri Light"/>
              </a:rPr>
              <a:t>One strategy that is recommended to manage pain is learning how to relax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9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mind &amp; body work together during pain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04" y="2000250"/>
            <a:ext cx="3254646" cy="33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6301" y="5600701"/>
            <a:ext cx="2945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Adapted from </a:t>
            </a:r>
            <a:r>
              <a:rPr lang="en-US" sz="1050" dirty="0" err="1"/>
              <a:t>Loeser’s</a:t>
            </a:r>
            <a:r>
              <a:rPr lang="en-US" sz="1050" dirty="0"/>
              <a:t> model of pain</a:t>
            </a:r>
          </a:p>
        </p:txBody>
      </p:sp>
    </p:spTree>
    <p:extLst>
      <p:ext uri="{BB962C8B-B14F-4D97-AF65-F5344CB8AC3E}">
        <p14:creationId xmlns:p14="http://schemas.microsoft.com/office/powerpoint/2010/main" val="204829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1" y="933450"/>
            <a:ext cx="8705960" cy="972283"/>
          </a:xfrm>
        </p:spPr>
        <p:txBody>
          <a:bodyPr>
            <a:normAutofit/>
          </a:bodyPr>
          <a:lstStyle/>
          <a:p>
            <a:pPr algn="ctr"/>
            <a:r>
              <a:rPr lang="en-US" sz="4050" dirty="0"/>
              <a:t>The brain is in charge</a:t>
            </a:r>
          </a:p>
        </p:txBody>
      </p:sp>
      <p:pic>
        <p:nvPicPr>
          <p:cNvPr id="5" name="Picture 4" descr="Gate Control Theory Sketch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8162" r="12315" b="18049"/>
          <a:stretch/>
        </p:blipFill>
        <p:spPr>
          <a:xfrm>
            <a:off x="536028" y="1423666"/>
            <a:ext cx="4282965" cy="4965375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FE68060-1DB0-0E58-6DCD-1C5B841319C5}"/>
              </a:ext>
            </a:extLst>
          </p:cNvPr>
          <p:cNvSpPr txBox="1"/>
          <p:nvPr/>
        </p:nvSpPr>
        <p:spPr>
          <a:xfrm>
            <a:off x="5117263" y="2157981"/>
            <a:ext cx="34039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Gate Openers: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Gate Closers: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40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6011-FA23-CD92-519A-4AD387D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Benefits of Relaxation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FFD8-32F7-CEEE-A521-4131D0556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9" y="1712238"/>
            <a:ext cx="8552482" cy="4511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Decreased heart rate, respiration rate and blood pressure</a:t>
            </a:r>
          </a:p>
          <a:p>
            <a:r>
              <a:rPr lang="en-US" sz="2400" dirty="0">
                <a:latin typeface="Calibri Light"/>
                <a:cs typeface="Calibri Light"/>
              </a:rPr>
              <a:t>Less muscle tension and pain</a:t>
            </a:r>
          </a:p>
          <a:p>
            <a:r>
              <a:rPr lang="en-US" sz="2400" dirty="0">
                <a:latin typeface="Calibri Light"/>
                <a:cs typeface="Calibri Light"/>
              </a:rPr>
              <a:t>Decreased circulation of stress hormones</a:t>
            </a:r>
          </a:p>
          <a:p>
            <a:r>
              <a:rPr lang="en-US" sz="2400" dirty="0">
                <a:latin typeface="Calibri Light"/>
                <a:ea typeface="Open Sans"/>
                <a:cs typeface="Open Sans"/>
              </a:rPr>
              <a:t>Appears to have an effect on the areas of the brain that are involved in pain perception and modulation</a:t>
            </a:r>
            <a:endParaRPr lang="en-US" sz="2400" dirty="0">
              <a:latin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Fewer negative, stressful and anxious thoughts</a:t>
            </a:r>
          </a:p>
          <a:p>
            <a:r>
              <a:rPr lang="en-US" sz="2400" dirty="0">
                <a:latin typeface="Calibri Light"/>
                <a:cs typeface="Calibri Light"/>
              </a:rPr>
              <a:t>Increased feeling of calm</a:t>
            </a:r>
          </a:p>
          <a:p>
            <a:r>
              <a:rPr lang="en-US" sz="2400" dirty="0">
                <a:latin typeface="Calibri Light"/>
                <a:cs typeface="Calibri Light"/>
              </a:rPr>
              <a:t>Improved sleep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7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Practicing Relaxation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3018" y="1706530"/>
            <a:ext cx="8552482" cy="41997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 Light"/>
                <a:ea typeface="Calibri Light"/>
                <a:cs typeface="Calibri Light"/>
              </a:rPr>
              <a:t>Relaxation exercises are skills that you can use to improve your health</a:t>
            </a:r>
          </a:p>
          <a:p>
            <a:r>
              <a:rPr lang="en-US" sz="2400" dirty="0">
                <a:latin typeface="Calibri Light"/>
                <a:ea typeface="Calibri Light"/>
                <a:cs typeface="Calibri Light"/>
              </a:rPr>
              <a:t>Relaxation is a skill you can use anytime you feel stress or pain, are trying to sleep, or want to take a break and relax </a:t>
            </a:r>
            <a:endParaRPr lang="en-US" sz="2400" dirty="0"/>
          </a:p>
          <a:p>
            <a:r>
              <a:rPr lang="en-US" sz="2400" dirty="0">
                <a:latin typeface="Calibri Light"/>
                <a:ea typeface="Calibri Light"/>
                <a:cs typeface="Calibri Light"/>
              </a:rPr>
              <a:t>Best to practice often</a:t>
            </a:r>
          </a:p>
          <a:p>
            <a:r>
              <a:rPr lang="en-US" sz="2400" dirty="0">
                <a:latin typeface="Calibri Light"/>
                <a:ea typeface="Calibri Light"/>
                <a:cs typeface="Calibri Light"/>
              </a:rPr>
              <a:t>Try to find a quiet place to relax</a:t>
            </a:r>
          </a:p>
          <a:p>
            <a:r>
              <a:rPr lang="en-US" sz="2400" dirty="0">
                <a:latin typeface="Calibri Light"/>
                <a:ea typeface="Calibri Light"/>
                <a:cs typeface="Calibri Light"/>
              </a:rPr>
              <a:t>Practicing in a calm and quiet place makes it easier to relax</a:t>
            </a:r>
          </a:p>
        </p:txBody>
      </p:sp>
    </p:spTree>
    <p:extLst>
      <p:ext uri="{BB962C8B-B14F-4D97-AF65-F5344CB8AC3E}">
        <p14:creationId xmlns:p14="http://schemas.microsoft.com/office/powerpoint/2010/main" val="145852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DD7C-1F02-AA28-8D19-254C6C18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Mindfulness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7E8F6-6E0B-584F-4485-235C99F9E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9" y="1712238"/>
            <a:ext cx="8552482" cy="4511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Definition: Paying attention to the present moment without judging it, without being swept away by it</a:t>
            </a:r>
            <a:endParaRPr lang="en-US" dirty="0"/>
          </a:p>
          <a:p>
            <a:r>
              <a:rPr lang="en-US" sz="2400" dirty="0">
                <a:latin typeface="Calibri Light"/>
                <a:cs typeface="Calibri Light"/>
              </a:rPr>
              <a:t>On autopilot - not present for much of our lives</a:t>
            </a:r>
            <a:endParaRPr lang="en-US" sz="2400" dirty="0"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Mindfulness involves becoming more aware of our thoughts, body, and feelings, in each moment</a:t>
            </a:r>
            <a:endParaRPr lang="en-US" sz="2400" dirty="0"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Key ingredient-self-compassion &amp; curiosity</a:t>
            </a:r>
            <a:endParaRPr lang="en-US" sz="2400" dirty="0"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Learn to respond not react </a:t>
            </a:r>
            <a:endParaRPr lang="en-US" sz="2400" dirty="0"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Gives us more freedom and choices</a:t>
            </a:r>
            <a:endParaRPr lang="en-US" sz="2400" dirty="0">
              <a:cs typeface="Calibri Light"/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2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92C5-FACD-C206-17A9-19E20202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Relaxation Skills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80EB8-26B0-E63E-D1EF-E2E247D1D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9" y="1790059"/>
            <a:ext cx="8552482" cy="44331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7DA0B22-BE73-A905-4534-7D821A0D3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80637"/>
              </p:ext>
            </p:extLst>
          </p:nvPr>
        </p:nvGraphicFramePr>
        <p:xfrm>
          <a:off x="-60797" y="1791106"/>
          <a:ext cx="8351194" cy="413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48544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0A79FA606769439AA334FF235416E2" ma:contentTypeVersion="13" ma:contentTypeDescription="Create a new document." ma:contentTypeScope="" ma:versionID="0448dcf6639ca04a56e8cb305db59458">
  <xsd:schema xmlns:xsd="http://www.w3.org/2001/XMLSchema" xmlns:xs="http://www.w3.org/2001/XMLSchema" xmlns:p="http://schemas.microsoft.com/office/2006/metadata/properties" xmlns:ns3="fd47a5c6-17ce-496d-904a-773002a4fa4a" xmlns:ns4="8cfe88bd-b9a3-4607-93ce-29569a7c3f0e" targetNamespace="http://schemas.microsoft.com/office/2006/metadata/properties" ma:root="true" ma:fieldsID="90e95f59bafa381c91ad49f589083866" ns3:_="" ns4:_="">
    <xsd:import namespace="fd47a5c6-17ce-496d-904a-773002a4fa4a"/>
    <xsd:import namespace="8cfe88bd-b9a3-4607-93ce-29569a7c3f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7a5c6-17ce-496d-904a-773002a4f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88bd-b9a3-4607-93ce-29569a7c3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15791-035D-4701-97DE-2DDD7915B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7a5c6-17ce-496d-904a-773002a4fa4a"/>
    <ds:schemaRef ds:uri="8cfe88bd-b9a3-4607-93ce-29569a7c3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95C03-E29E-4A13-BDCE-E24E6B2F049A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8cfe88bd-b9a3-4607-93ce-29569a7c3f0e"/>
    <ds:schemaRef ds:uri="http://schemas.openxmlformats.org/package/2006/metadata/core-properties"/>
    <ds:schemaRef ds:uri="fd47a5c6-17ce-496d-904a-773002a4fa4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31CC83-D62C-46AD-A5A5-62E3C5CAB1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UW_RehabMed_PPT_template_20190830</Template>
  <TotalTime>137</TotalTime>
  <Words>616</Words>
  <Application>Microsoft Office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Encode Sans Normal Medium</vt:lpstr>
      <vt:lpstr>Open Sans</vt:lpstr>
      <vt:lpstr>White Theme</vt:lpstr>
      <vt:lpstr>Grey Highlight Theme</vt:lpstr>
      <vt:lpstr>Purple Highlight Theme</vt:lpstr>
      <vt:lpstr>Relaxation and Mindfulness Practice after Brain Injury</vt:lpstr>
      <vt:lpstr>PowerPoint Presentation</vt:lpstr>
      <vt:lpstr>Pain &amp; TBI </vt:lpstr>
      <vt:lpstr>How the mind &amp; body work together during pain</vt:lpstr>
      <vt:lpstr>The brain is in charge</vt:lpstr>
      <vt:lpstr>Benefits of Relaxation </vt:lpstr>
      <vt:lpstr>Tips for Practicing Relaxation Techniques</vt:lpstr>
      <vt:lpstr>Mindfulness </vt:lpstr>
      <vt:lpstr>Relaxation Skills </vt:lpstr>
      <vt:lpstr>PowerPoint Presentation</vt:lpstr>
      <vt:lpstr>Summary of key relaxation messages </vt:lpstr>
      <vt:lpstr>Relaxation &amp; Mindfulness Resources </vt:lpstr>
      <vt:lpstr>PowerPoint Presentation</vt:lpstr>
    </vt:vector>
  </TitlesOfParts>
  <Company>UW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and Mindfulness Practice after Brain Injury</dc:title>
  <dc:creator>Curran, Mary</dc:creator>
  <cp:lastModifiedBy>Mary Curran</cp:lastModifiedBy>
  <cp:revision>167</cp:revision>
  <cp:lastPrinted>2018-05-21T22:22:14Z</cp:lastPrinted>
  <dcterms:created xsi:type="dcterms:W3CDTF">2022-12-02T00:08:24Z</dcterms:created>
  <dcterms:modified xsi:type="dcterms:W3CDTF">2024-07-05T16:25:29Z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0x0101007E0A79FA606769439AA334FF235416E2</vt:lpwstr>
  </property>
</Properties>
</file>