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  <p:sldMasterId id="2147483697" r:id="rId3"/>
  </p:sldMasterIdLst>
  <p:notesMasterIdLst>
    <p:notesMasterId r:id="rId21"/>
  </p:notesMasterIdLst>
  <p:sldIdLst>
    <p:sldId id="329" r:id="rId4"/>
    <p:sldId id="350" r:id="rId5"/>
    <p:sldId id="340" r:id="rId6"/>
    <p:sldId id="360" r:id="rId7"/>
    <p:sldId id="361" r:id="rId8"/>
    <p:sldId id="362" r:id="rId9"/>
    <p:sldId id="364" r:id="rId10"/>
    <p:sldId id="363" r:id="rId11"/>
    <p:sldId id="365" r:id="rId12"/>
    <p:sldId id="366" r:id="rId13"/>
    <p:sldId id="371" r:id="rId14"/>
    <p:sldId id="374" r:id="rId15"/>
    <p:sldId id="368" r:id="rId16"/>
    <p:sldId id="369" r:id="rId17"/>
    <p:sldId id="376" r:id="rId18"/>
    <p:sldId id="325" r:id="rId19"/>
    <p:sldId id="3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95C"/>
    <a:srgbClr val="5F2789"/>
    <a:srgbClr val="5F2889"/>
    <a:srgbClr val="6C2B69"/>
    <a:srgbClr val="3D2E69"/>
    <a:srgbClr val="F5C001"/>
    <a:srgbClr val="333D47"/>
    <a:srgbClr val="2E2161"/>
    <a:srgbClr val="61AF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14418-929C-3447-BDDA-55642FEE20BA}" v="48" dt="2024-04-09T21:04:5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9522" autoAdjust="0"/>
  </p:normalViewPr>
  <p:slideViewPr>
    <p:cSldViewPr snapToGrid="0" snapToObjects="1">
      <p:cViewPr varScale="1">
        <p:scale>
          <a:sx n="79" d="100"/>
          <a:sy n="79" d="100"/>
        </p:scale>
        <p:origin x="10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Morean" userId="9a500a6e-eef6-4ff2-93df-a628e599f0e1" providerId="ADAL" clId="{BD914418-929C-3447-BDDA-55642FEE20BA}"/>
    <pc:docChg chg="undo custSel addSld delSld modSld sldOrd">
      <pc:chgData name="Whitney Morean" userId="9a500a6e-eef6-4ff2-93df-a628e599f0e1" providerId="ADAL" clId="{BD914418-929C-3447-BDDA-55642FEE20BA}" dt="2024-04-09T21:03:26.740" v="3294" actId="20578"/>
      <pc:docMkLst>
        <pc:docMk/>
      </pc:docMkLst>
      <pc:sldChg chg="ord">
        <pc:chgData name="Whitney Morean" userId="9a500a6e-eef6-4ff2-93df-a628e599f0e1" providerId="ADAL" clId="{BD914418-929C-3447-BDDA-55642FEE20BA}" dt="2024-04-09T21:03:26.740" v="3294" actId="20578"/>
        <pc:sldMkLst>
          <pc:docMk/>
          <pc:sldMk cId="1283584192" sldId="325"/>
        </pc:sldMkLst>
      </pc:sldChg>
      <pc:sldChg chg="modNotesTx">
        <pc:chgData name="Whitney Morean" userId="9a500a6e-eef6-4ff2-93df-a628e599f0e1" providerId="ADAL" clId="{BD914418-929C-3447-BDDA-55642FEE20BA}" dt="2024-04-09T20:32:41.366" v="2434" actId="20577"/>
        <pc:sldMkLst>
          <pc:docMk/>
          <pc:sldMk cId="274236278" sldId="329"/>
        </pc:sldMkLst>
      </pc:sldChg>
      <pc:sldChg chg="modNotesTx">
        <pc:chgData name="Whitney Morean" userId="9a500a6e-eef6-4ff2-93df-a628e599f0e1" providerId="ADAL" clId="{BD914418-929C-3447-BDDA-55642FEE20BA}" dt="2024-04-09T20:36:39.165" v="3073" actId="313"/>
        <pc:sldMkLst>
          <pc:docMk/>
          <pc:sldMk cId="1556389744" sldId="340"/>
        </pc:sldMkLst>
      </pc:sldChg>
      <pc:sldChg chg="del">
        <pc:chgData name="Whitney Morean" userId="9a500a6e-eef6-4ff2-93df-a628e599f0e1" providerId="ADAL" clId="{BD914418-929C-3447-BDDA-55642FEE20BA}" dt="2024-04-09T05:54:54.568" v="2" actId="2696"/>
        <pc:sldMkLst>
          <pc:docMk/>
          <pc:sldMk cId="3619004346" sldId="344"/>
        </pc:sldMkLst>
      </pc:sldChg>
      <pc:sldChg chg="modSp mod ord modNotesTx">
        <pc:chgData name="Whitney Morean" userId="9a500a6e-eef6-4ff2-93df-a628e599f0e1" providerId="ADAL" clId="{BD914418-929C-3447-BDDA-55642FEE20BA}" dt="2024-04-09T20:32:51.268" v="2435" actId="33524"/>
        <pc:sldMkLst>
          <pc:docMk/>
          <pc:sldMk cId="1949089937" sldId="350"/>
        </pc:sldMkLst>
        <pc:spChg chg="mod">
          <ac:chgData name="Whitney Morean" userId="9a500a6e-eef6-4ff2-93df-a628e599f0e1" providerId="ADAL" clId="{BD914418-929C-3447-BDDA-55642FEE20BA}" dt="2024-04-09T16:24:55.257" v="267" actId="20577"/>
          <ac:spMkLst>
            <pc:docMk/>
            <pc:sldMk cId="1949089937" sldId="350"/>
            <ac:spMk id="3" creationId="{E2EF507B-1249-D10C-027B-C787533A8C6E}"/>
          </ac:spMkLst>
        </pc:spChg>
      </pc:sldChg>
      <pc:sldChg chg="del">
        <pc:chgData name="Whitney Morean" userId="9a500a6e-eef6-4ff2-93df-a628e599f0e1" providerId="ADAL" clId="{BD914418-929C-3447-BDDA-55642FEE20BA}" dt="2024-04-09T05:54:51.167" v="0" actId="2696"/>
        <pc:sldMkLst>
          <pc:docMk/>
          <pc:sldMk cId="3454413431" sldId="351"/>
        </pc:sldMkLst>
      </pc:sldChg>
      <pc:sldChg chg="del">
        <pc:chgData name="Whitney Morean" userId="9a500a6e-eef6-4ff2-93df-a628e599f0e1" providerId="ADAL" clId="{BD914418-929C-3447-BDDA-55642FEE20BA}" dt="2024-04-09T05:54:52.905" v="1" actId="2696"/>
        <pc:sldMkLst>
          <pc:docMk/>
          <pc:sldMk cId="1438302251" sldId="352"/>
        </pc:sldMkLst>
      </pc:sldChg>
      <pc:sldChg chg="del">
        <pc:chgData name="Whitney Morean" userId="9a500a6e-eef6-4ff2-93df-a628e599f0e1" providerId="ADAL" clId="{BD914418-929C-3447-BDDA-55642FEE20BA}" dt="2024-04-09T21:03:23.548" v="3293" actId="2696"/>
        <pc:sldMkLst>
          <pc:docMk/>
          <pc:sldMk cId="3857204722" sldId="359"/>
        </pc:sldMkLst>
      </pc:sldChg>
      <pc:sldChg chg="modNotesTx">
        <pc:chgData name="Whitney Morean" userId="9a500a6e-eef6-4ff2-93df-a628e599f0e1" providerId="ADAL" clId="{BD914418-929C-3447-BDDA-55642FEE20BA}" dt="2024-04-09T20:42:21.234" v="3116" actId="20577"/>
        <pc:sldMkLst>
          <pc:docMk/>
          <pc:sldMk cId="1606537028" sldId="360"/>
        </pc:sldMkLst>
      </pc:sldChg>
      <pc:sldChg chg="modSp mod">
        <pc:chgData name="Whitney Morean" userId="9a500a6e-eef6-4ff2-93df-a628e599f0e1" providerId="ADAL" clId="{BD914418-929C-3447-BDDA-55642FEE20BA}" dt="2024-04-09T20:45:21.979" v="3125" actId="1076"/>
        <pc:sldMkLst>
          <pc:docMk/>
          <pc:sldMk cId="813844287" sldId="362"/>
        </pc:sldMkLst>
        <pc:spChg chg="mod">
          <ac:chgData name="Whitney Morean" userId="9a500a6e-eef6-4ff2-93df-a628e599f0e1" providerId="ADAL" clId="{BD914418-929C-3447-BDDA-55642FEE20BA}" dt="2024-04-09T20:45:21.979" v="3125" actId="1076"/>
          <ac:spMkLst>
            <pc:docMk/>
            <pc:sldMk cId="813844287" sldId="362"/>
            <ac:spMk id="6" creationId="{F0AF5326-B0E0-E721-E94C-47A894D9995E}"/>
          </ac:spMkLst>
        </pc:spChg>
        <pc:spChg chg="mod">
          <ac:chgData name="Whitney Morean" userId="9a500a6e-eef6-4ff2-93df-a628e599f0e1" providerId="ADAL" clId="{BD914418-929C-3447-BDDA-55642FEE20BA}" dt="2024-04-09T20:45:18.863" v="3124" actId="1076"/>
          <ac:spMkLst>
            <pc:docMk/>
            <pc:sldMk cId="813844287" sldId="362"/>
            <ac:spMk id="14" creationId="{62A23ABA-9B1F-7E0B-A20F-1E8460FDEF82}"/>
          </ac:spMkLst>
        </pc:spChg>
        <pc:spChg chg="mod">
          <ac:chgData name="Whitney Morean" userId="9a500a6e-eef6-4ff2-93df-a628e599f0e1" providerId="ADAL" clId="{BD914418-929C-3447-BDDA-55642FEE20BA}" dt="2024-04-09T20:45:07.711" v="3122" actId="1037"/>
          <ac:spMkLst>
            <pc:docMk/>
            <pc:sldMk cId="813844287" sldId="362"/>
            <ac:spMk id="15" creationId="{FEBC1198-CF25-6690-7C31-723C8428D707}"/>
          </ac:spMkLst>
        </pc:spChg>
        <pc:graphicFrameChg chg="mod">
          <ac:chgData name="Whitney Morean" userId="9a500a6e-eef6-4ff2-93df-a628e599f0e1" providerId="ADAL" clId="{BD914418-929C-3447-BDDA-55642FEE20BA}" dt="2024-04-09T20:45:12.247" v="3123"/>
          <ac:graphicFrameMkLst>
            <pc:docMk/>
            <pc:sldMk cId="813844287" sldId="362"/>
            <ac:graphicFrameMk id="3" creationId="{4C3F0B62-C321-79BF-5C30-13757B25BF0A}"/>
          </ac:graphicFrameMkLst>
        </pc:graphicFrameChg>
      </pc:sldChg>
      <pc:sldChg chg="modSp mod">
        <pc:chgData name="Whitney Morean" userId="9a500a6e-eef6-4ff2-93df-a628e599f0e1" providerId="ADAL" clId="{BD914418-929C-3447-BDDA-55642FEE20BA}" dt="2024-04-09T20:45:48.852" v="3130" actId="1036"/>
        <pc:sldMkLst>
          <pc:docMk/>
          <pc:sldMk cId="4088702556" sldId="363"/>
        </pc:sldMkLst>
        <pc:spChg chg="mod">
          <ac:chgData name="Whitney Morean" userId="9a500a6e-eef6-4ff2-93df-a628e599f0e1" providerId="ADAL" clId="{BD914418-929C-3447-BDDA-55642FEE20BA}" dt="2024-04-09T06:06:45.861" v="91" actId="1076"/>
          <ac:spMkLst>
            <pc:docMk/>
            <pc:sldMk cId="4088702556" sldId="363"/>
            <ac:spMk id="2" creationId="{B588849C-93BB-DDFB-4ED3-C963C5954BEC}"/>
          </ac:spMkLst>
        </pc:spChg>
        <pc:graphicFrameChg chg="mod">
          <ac:chgData name="Whitney Morean" userId="9a500a6e-eef6-4ff2-93df-a628e599f0e1" providerId="ADAL" clId="{BD914418-929C-3447-BDDA-55642FEE20BA}" dt="2024-04-09T20:45:48.852" v="3130" actId="1036"/>
          <ac:graphicFrameMkLst>
            <pc:docMk/>
            <pc:sldMk cId="4088702556" sldId="363"/>
            <ac:graphicFrameMk id="4" creationId="{C9B5906C-32FF-88E8-4B06-CB75713E044F}"/>
          </ac:graphicFrameMkLst>
        </pc:graphicFrameChg>
      </pc:sldChg>
      <pc:sldChg chg="modNotesTx">
        <pc:chgData name="Whitney Morean" userId="9a500a6e-eef6-4ff2-93df-a628e599f0e1" providerId="ADAL" clId="{BD914418-929C-3447-BDDA-55642FEE20BA}" dt="2024-04-09T20:41:35.378" v="3104" actId="20577"/>
        <pc:sldMkLst>
          <pc:docMk/>
          <pc:sldMk cId="1198611602" sldId="364"/>
        </pc:sldMkLst>
      </pc:sldChg>
      <pc:sldChg chg="modNotesTx">
        <pc:chgData name="Whitney Morean" userId="9a500a6e-eef6-4ff2-93df-a628e599f0e1" providerId="ADAL" clId="{BD914418-929C-3447-BDDA-55642FEE20BA}" dt="2024-04-09T20:54:41.295" v="3287" actId="20577"/>
        <pc:sldMkLst>
          <pc:docMk/>
          <pc:sldMk cId="3970753448" sldId="365"/>
        </pc:sldMkLst>
      </pc:sldChg>
      <pc:sldChg chg="del modNotesTx">
        <pc:chgData name="Whitney Morean" userId="9a500a6e-eef6-4ff2-93df-a628e599f0e1" providerId="ADAL" clId="{BD914418-929C-3447-BDDA-55642FEE20BA}" dt="2024-04-09T20:46:50.524" v="3135" actId="2696"/>
        <pc:sldMkLst>
          <pc:docMk/>
          <pc:sldMk cId="1537035916" sldId="367"/>
        </pc:sldMkLst>
      </pc:sldChg>
      <pc:sldChg chg="modNotesTx">
        <pc:chgData name="Whitney Morean" userId="9a500a6e-eef6-4ff2-93df-a628e599f0e1" providerId="ADAL" clId="{BD914418-929C-3447-BDDA-55642FEE20BA}" dt="2024-04-09T20:55:12.958" v="3290" actId="20577"/>
        <pc:sldMkLst>
          <pc:docMk/>
          <pc:sldMk cId="542937807" sldId="368"/>
        </pc:sldMkLst>
      </pc:sldChg>
      <pc:sldChg chg="modSp mod">
        <pc:chgData name="Whitney Morean" userId="9a500a6e-eef6-4ff2-93df-a628e599f0e1" providerId="ADAL" clId="{BD914418-929C-3447-BDDA-55642FEE20BA}" dt="2024-04-09T20:53:35.299" v="3284" actId="20577"/>
        <pc:sldMkLst>
          <pc:docMk/>
          <pc:sldMk cId="585171772" sldId="369"/>
        </pc:sldMkLst>
        <pc:spChg chg="mod">
          <ac:chgData name="Whitney Morean" userId="9a500a6e-eef6-4ff2-93df-a628e599f0e1" providerId="ADAL" clId="{BD914418-929C-3447-BDDA-55642FEE20BA}" dt="2024-04-09T20:53:35.299" v="3284" actId="20577"/>
          <ac:spMkLst>
            <pc:docMk/>
            <pc:sldMk cId="585171772" sldId="369"/>
            <ac:spMk id="2" creationId="{B588849C-93BB-DDFB-4ED3-C963C5954BEC}"/>
          </ac:spMkLst>
        </pc:spChg>
        <pc:spChg chg="mod">
          <ac:chgData name="Whitney Morean" userId="9a500a6e-eef6-4ff2-93df-a628e599f0e1" providerId="ADAL" clId="{BD914418-929C-3447-BDDA-55642FEE20BA}" dt="2024-04-09T20:52:42.431" v="3229" actId="33524"/>
          <ac:spMkLst>
            <pc:docMk/>
            <pc:sldMk cId="585171772" sldId="369"/>
            <ac:spMk id="3" creationId="{8B870D54-10D5-07B8-6084-5433B6B95AC4}"/>
          </ac:spMkLst>
        </pc:spChg>
      </pc:sldChg>
      <pc:sldChg chg="modSp mod">
        <pc:chgData name="Whitney Morean" userId="9a500a6e-eef6-4ff2-93df-a628e599f0e1" providerId="ADAL" clId="{BD914418-929C-3447-BDDA-55642FEE20BA}" dt="2024-04-09T20:55:53.476" v="3292" actId="13926"/>
        <pc:sldMkLst>
          <pc:docMk/>
          <pc:sldMk cId="2407792845" sldId="370"/>
        </pc:sldMkLst>
        <pc:spChg chg="mod">
          <ac:chgData name="Whitney Morean" userId="9a500a6e-eef6-4ff2-93df-a628e599f0e1" providerId="ADAL" clId="{BD914418-929C-3447-BDDA-55642FEE20BA}" dt="2024-04-09T20:55:53.476" v="3292" actId="13926"/>
          <ac:spMkLst>
            <pc:docMk/>
            <pc:sldMk cId="2407792845" sldId="370"/>
            <ac:spMk id="3" creationId="{8B870D54-10D5-07B8-6084-5433B6B95AC4}"/>
          </ac:spMkLst>
        </pc:spChg>
      </pc:sldChg>
      <pc:sldChg chg="modSp add mod ord modNotesTx">
        <pc:chgData name="Whitney Morean" userId="9a500a6e-eef6-4ff2-93df-a628e599f0e1" providerId="ADAL" clId="{BD914418-929C-3447-BDDA-55642FEE20BA}" dt="2024-04-09T20:55:02.960" v="3288" actId="20577"/>
        <pc:sldMkLst>
          <pc:docMk/>
          <pc:sldMk cId="3753492768" sldId="371"/>
        </pc:sldMkLst>
        <pc:spChg chg="mod">
          <ac:chgData name="Whitney Morean" userId="9a500a6e-eef6-4ff2-93df-a628e599f0e1" providerId="ADAL" clId="{BD914418-929C-3447-BDDA-55642FEE20BA}" dt="2024-04-09T06:12:33.144" v="179" actId="403"/>
          <ac:spMkLst>
            <pc:docMk/>
            <pc:sldMk cId="3753492768" sldId="371"/>
            <ac:spMk id="3" creationId="{8B870D54-10D5-07B8-6084-5433B6B95AC4}"/>
          </ac:spMkLst>
        </pc:spChg>
      </pc:sldChg>
      <pc:sldChg chg="addSp delSp modSp new del mod modClrScheme chgLayout modNotesTx">
        <pc:chgData name="Whitney Morean" userId="9a500a6e-eef6-4ff2-93df-a628e599f0e1" providerId="ADAL" clId="{BD914418-929C-3447-BDDA-55642FEE20BA}" dt="2024-04-09T06:11:12.524" v="169" actId="2696"/>
        <pc:sldMkLst>
          <pc:docMk/>
          <pc:sldMk cId="3134193452" sldId="372"/>
        </pc:sldMkLst>
        <pc:spChg chg="add del">
          <ac:chgData name="Whitney Morean" userId="9a500a6e-eef6-4ff2-93df-a628e599f0e1" providerId="ADAL" clId="{BD914418-929C-3447-BDDA-55642FEE20BA}" dt="2024-04-09T06:02:33.506" v="49" actId="478"/>
          <ac:spMkLst>
            <pc:docMk/>
            <pc:sldMk cId="3134193452" sldId="372"/>
            <ac:spMk id="2" creationId="{406C77A4-5941-192B-7593-2C89DB28BD1A}"/>
          </ac:spMkLst>
        </pc:spChg>
        <pc:spChg chg="add del mod ord">
          <ac:chgData name="Whitney Morean" userId="9a500a6e-eef6-4ff2-93df-a628e599f0e1" providerId="ADAL" clId="{BD914418-929C-3447-BDDA-55642FEE20BA}" dt="2024-04-09T06:09:23.373" v="133" actId="21"/>
          <ac:spMkLst>
            <pc:docMk/>
            <pc:sldMk cId="3134193452" sldId="372"/>
            <ac:spMk id="3" creationId="{EEE13362-2EF9-FAA5-829A-C8B05CF7EE3D}"/>
          </ac:spMkLst>
        </pc:spChg>
        <pc:spChg chg="del mod">
          <ac:chgData name="Whitney Morean" userId="9a500a6e-eef6-4ff2-93df-a628e599f0e1" providerId="ADAL" clId="{BD914418-929C-3447-BDDA-55642FEE20BA}" dt="2024-04-09T06:01:56.934" v="42" actId="478"/>
          <ac:spMkLst>
            <pc:docMk/>
            <pc:sldMk cId="3134193452" sldId="372"/>
            <ac:spMk id="4" creationId="{7A876881-BC83-1236-B2F6-812AA12F0527}"/>
          </ac:spMkLst>
        </pc:spChg>
        <pc:spChg chg="add del">
          <ac:chgData name="Whitney Morean" userId="9a500a6e-eef6-4ff2-93df-a628e599f0e1" providerId="ADAL" clId="{BD914418-929C-3447-BDDA-55642FEE20BA}" dt="2024-04-09T06:02:12.123" v="43" actId="478"/>
          <ac:spMkLst>
            <pc:docMk/>
            <pc:sldMk cId="3134193452" sldId="372"/>
            <ac:spMk id="5" creationId="{E9FF64ED-86D5-0317-3894-4D1230E88117}"/>
          </ac:spMkLst>
        </pc:spChg>
        <pc:spChg chg="add mod">
          <ac:chgData name="Whitney Morean" userId="9a500a6e-eef6-4ff2-93df-a628e599f0e1" providerId="ADAL" clId="{BD914418-929C-3447-BDDA-55642FEE20BA}" dt="2024-04-09T06:09:23.373" v="133" actId="21"/>
          <ac:spMkLst>
            <pc:docMk/>
            <pc:sldMk cId="3134193452" sldId="372"/>
            <ac:spMk id="7" creationId="{B5299BFB-DB21-F278-3CCC-2942B00541EC}"/>
          </ac:spMkLst>
        </pc:spChg>
      </pc:sldChg>
      <pc:sldChg chg="new del">
        <pc:chgData name="Whitney Morean" userId="9a500a6e-eef6-4ff2-93df-a628e599f0e1" providerId="ADAL" clId="{BD914418-929C-3447-BDDA-55642FEE20BA}" dt="2024-04-09T06:11:10.521" v="168" actId="2696"/>
        <pc:sldMkLst>
          <pc:docMk/>
          <pc:sldMk cId="112578382" sldId="373"/>
        </pc:sldMkLst>
      </pc:sldChg>
      <pc:sldChg chg="addSp delSp modSp new mod ord modNotesTx">
        <pc:chgData name="Whitney Morean" userId="9a500a6e-eef6-4ff2-93df-a628e599f0e1" providerId="ADAL" clId="{BD914418-929C-3447-BDDA-55642FEE20BA}" dt="2024-04-09T20:55:08.064" v="3289" actId="20577"/>
        <pc:sldMkLst>
          <pc:docMk/>
          <pc:sldMk cId="1628365262" sldId="374"/>
        </pc:sldMkLst>
        <pc:spChg chg="del">
          <ac:chgData name="Whitney Morean" userId="9a500a6e-eef6-4ff2-93df-a628e599f0e1" providerId="ADAL" clId="{BD914418-929C-3447-BDDA-55642FEE20BA}" dt="2024-04-09T06:09:41.818" v="136" actId="478"/>
          <ac:spMkLst>
            <pc:docMk/>
            <pc:sldMk cId="1628365262" sldId="374"/>
            <ac:spMk id="2" creationId="{10541411-A91A-7F7C-BE8E-8DB94B54820A}"/>
          </ac:spMkLst>
        </pc:spChg>
        <pc:spChg chg="add mod">
          <ac:chgData name="Whitney Morean" userId="9a500a6e-eef6-4ff2-93df-a628e599f0e1" providerId="ADAL" clId="{BD914418-929C-3447-BDDA-55642FEE20BA}" dt="2024-04-09T20:50:42.358" v="3183" actId="21"/>
          <ac:spMkLst>
            <pc:docMk/>
            <pc:sldMk cId="1628365262" sldId="374"/>
            <ac:spMk id="3" creationId="{E5ABD848-F818-319B-4A23-7D957BF67B5D}"/>
          </ac:spMkLst>
        </pc:spChg>
      </pc:sldChg>
      <pc:sldChg chg="new del">
        <pc:chgData name="Whitney Morean" userId="9a500a6e-eef6-4ff2-93df-a628e599f0e1" providerId="ADAL" clId="{BD914418-929C-3447-BDDA-55642FEE20BA}" dt="2024-04-09T06:09:16.498" v="132" actId="2696"/>
        <pc:sldMkLst>
          <pc:docMk/>
          <pc:sldMk cId="162390689" sldId="375"/>
        </pc:sldMkLst>
      </pc:sldChg>
      <pc:sldChg chg="new del">
        <pc:chgData name="Whitney Morean" userId="9a500a6e-eef6-4ff2-93df-a628e599f0e1" providerId="ADAL" clId="{BD914418-929C-3447-BDDA-55642FEE20BA}" dt="2024-04-09T20:40:46.353" v="3103" actId="2696"/>
        <pc:sldMkLst>
          <pc:docMk/>
          <pc:sldMk cId="1054655312" sldId="375"/>
        </pc:sldMkLst>
      </pc:sldChg>
      <pc:sldChg chg="modSp add del mod">
        <pc:chgData name="Whitney Morean" userId="9a500a6e-eef6-4ff2-93df-a628e599f0e1" providerId="ADAL" clId="{BD914418-929C-3447-BDDA-55642FEE20BA}" dt="2024-04-09T20:54:09.852" v="3285" actId="2696"/>
        <pc:sldMkLst>
          <pc:docMk/>
          <pc:sldMk cId="3499731177" sldId="375"/>
        </pc:sldMkLst>
        <pc:spChg chg="mod">
          <ac:chgData name="Whitney Morean" userId="9a500a6e-eef6-4ff2-93df-a628e599f0e1" providerId="ADAL" clId="{BD914418-929C-3447-BDDA-55642FEE20BA}" dt="2024-04-09T20:51:40.712" v="3218" actId="27636"/>
          <ac:spMkLst>
            <pc:docMk/>
            <pc:sldMk cId="3499731177" sldId="375"/>
            <ac:spMk id="2" creationId="{B588849C-93BB-DDFB-4ED3-C963C5954BEC}"/>
          </ac:spMkLst>
        </pc:spChg>
      </pc:sldChg>
      <pc:sldChg chg="modSp add mod">
        <pc:chgData name="Whitney Morean" userId="9a500a6e-eef6-4ff2-93df-a628e599f0e1" providerId="ADAL" clId="{BD914418-929C-3447-BDDA-55642FEE20BA}" dt="2024-04-09T20:55:44.995" v="3291" actId="13926"/>
        <pc:sldMkLst>
          <pc:docMk/>
          <pc:sldMk cId="319139717" sldId="376"/>
        </pc:sldMkLst>
        <pc:spChg chg="mod">
          <ac:chgData name="Whitney Morean" userId="9a500a6e-eef6-4ff2-93df-a628e599f0e1" providerId="ADAL" clId="{BD914418-929C-3447-BDDA-55642FEE20BA}" dt="2024-04-09T20:55:44.995" v="3291" actId="13926"/>
          <ac:spMkLst>
            <pc:docMk/>
            <pc:sldMk cId="319139717" sldId="376"/>
            <ac:spMk id="3" creationId="{8B870D54-10D5-07B8-6084-5433B6B95AC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ABE84-6E7D-5046-894B-DFC661A63D10}" type="doc">
      <dgm:prSet loTypeId="urn:microsoft.com/office/officeart/2005/8/layout/hierarchy6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5D613C-47D1-B841-9D8F-A32856C5F13E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Acquired Brain Injury</a:t>
          </a:r>
        </a:p>
      </dgm:t>
    </dgm:pt>
    <dgm:pt modelId="{6C92C496-2C1A-134A-A3B7-84767D126050}" type="parTrans" cxnId="{76B2A6E9-DDE0-B743-B34A-0AE0AA5B0840}">
      <dgm:prSet/>
      <dgm:spPr/>
      <dgm:t>
        <a:bodyPr/>
        <a:lstStyle/>
        <a:p>
          <a:endParaRPr lang="en-US"/>
        </a:p>
      </dgm:t>
    </dgm:pt>
    <dgm:pt modelId="{C4448E4F-8A8A-5140-AA4F-66DF4C773741}" type="sibTrans" cxnId="{76B2A6E9-DDE0-B743-B34A-0AE0AA5B0840}">
      <dgm:prSet/>
      <dgm:spPr/>
      <dgm:t>
        <a:bodyPr/>
        <a:lstStyle/>
        <a:p>
          <a:endParaRPr lang="en-US"/>
        </a:p>
      </dgm:t>
    </dgm:pt>
    <dgm:pt modelId="{8A78AED6-5836-7E47-A46F-18CDCEF3E8F2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Traumatic</a:t>
          </a:r>
        </a:p>
      </dgm:t>
    </dgm:pt>
    <dgm:pt modelId="{42431C2E-F0E6-E44D-876D-9E32D1673993}" type="parTrans" cxnId="{2C9EB05C-7697-8E41-BBD7-52750723F640}">
      <dgm:prSet/>
      <dgm:spPr/>
      <dgm:t>
        <a:bodyPr/>
        <a:lstStyle/>
        <a:p>
          <a:endParaRPr lang="en-US" b="1"/>
        </a:p>
      </dgm:t>
    </dgm:pt>
    <dgm:pt modelId="{D64EBE13-AC08-394C-A8A5-D590EC2C1A24}" type="sibTrans" cxnId="{2C9EB05C-7697-8E41-BBD7-52750723F640}">
      <dgm:prSet/>
      <dgm:spPr/>
      <dgm:t>
        <a:bodyPr/>
        <a:lstStyle/>
        <a:p>
          <a:endParaRPr lang="en-US"/>
        </a:p>
      </dgm:t>
    </dgm:pt>
    <dgm:pt modelId="{2958CF59-D9DC-2841-8892-E45CB2434E99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Traumatic Brain Injury</a:t>
          </a:r>
        </a:p>
      </dgm:t>
    </dgm:pt>
    <dgm:pt modelId="{C9560165-C407-7644-910A-445A583F1EF6}" type="parTrans" cxnId="{83D56405-A887-5E43-9B1D-EC4EA101D064}">
      <dgm:prSet/>
      <dgm:spPr/>
      <dgm:t>
        <a:bodyPr/>
        <a:lstStyle/>
        <a:p>
          <a:endParaRPr lang="en-US" b="1"/>
        </a:p>
      </dgm:t>
    </dgm:pt>
    <dgm:pt modelId="{117E4A0A-E9D4-134F-B3F0-2ED00FE7FD04}" type="sibTrans" cxnId="{83D56405-A887-5E43-9B1D-EC4EA101D064}">
      <dgm:prSet/>
      <dgm:spPr/>
      <dgm:t>
        <a:bodyPr/>
        <a:lstStyle/>
        <a:p>
          <a:endParaRPr lang="en-US"/>
        </a:p>
      </dgm:t>
    </dgm:pt>
    <dgm:pt modelId="{D40B7256-339B-574A-8CC2-7154D0948807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Non-Traumatic</a:t>
          </a:r>
        </a:p>
      </dgm:t>
    </dgm:pt>
    <dgm:pt modelId="{FF8D5A30-C069-094E-ABF0-B04CF8A93E01}" type="parTrans" cxnId="{57C2051F-D6E2-434E-81B8-6E4675913661}">
      <dgm:prSet/>
      <dgm:spPr/>
      <dgm:t>
        <a:bodyPr/>
        <a:lstStyle/>
        <a:p>
          <a:endParaRPr lang="en-US" b="1"/>
        </a:p>
      </dgm:t>
    </dgm:pt>
    <dgm:pt modelId="{31E34C64-0132-D745-885D-D69FC10BB23A}" type="sibTrans" cxnId="{57C2051F-D6E2-434E-81B8-6E4675913661}">
      <dgm:prSet/>
      <dgm:spPr/>
      <dgm:t>
        <a:bodyPr/>
        <a:lstStyle/>
        <a:p>
          <a:endParaRPr lang="en-US"/>
        </a:p>
      </dgm:t>
    </dgm:pt>
    <dgm:pt modelId="{3E7D87DC-20A2-AA42-8E2B-9452C8B45095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Tumor</a:t>
          </a:r>
        </a:p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Malignant (cancerous) or benign</a:t>
          </a:r>
        </a:p>
      </dgm:t>
    </dgm:pt>
    <dgm:pt modelId="{2E87AE3A-ACF7-104E-851D-E3D5C17E9D8C}" type="parTrans" cxnId="{0601F66C-0E9F-614A-91B9-C9C559845620}">
      <dgm:prSet/>
      <dgm:spPr/>
      <dgm:t>
        <a:bodyPr/>
        <a:lstStyle/>
        <a:p>
          <a:endParaRPr lang="en-US" b="1"/>
        </a:p>
      </dgm:t>
    </dgm:pt>
    <dgm:pt modelId="{056789FD-6604-9C41-A5FF-87DF15D82C6F}" type="sibTrans" cxnId="{0601F66C-0E9F-614A-91B9-C9C559845620}">
      <dgm:prSet/>
      <dgm:spPr/>
      <dgm:t>
        <a:bodyPr/>
        <a:lstStyle/>
        <a:p>
          <a:endParaRPr lang="en-US"/>
        </a:p>
      </dgm:t>
    </dgm:pt>
    <dgm:pt modelId="{03AF2B20-C9C2-084B-BDCF-913B8FA39234}">
      <dgm:prSet custT="1"/>
      <dgm:spPr>
        <a:solidFill>
          <a:srgbClr val="5F2889"/>
        </a:solidFill>
      </dgm:spPr>
      <dgm:t>
        <a:bodyPr/>
        <a:lstStyle/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Infection May be viral or bacterial</a:t>
          </a:r>
        </a:p>
      </dgm:t>
    </dgm:pt>
    <dgm:pt modelId="{0FF5C648-338E-4E44-90B1-49BB7863393F}" type="parTrans" cxnId="{FB632C9E-BB64-7040-8252-94B16A24BFBB}">
      <dgm:prSet/>
      <dgm:spPr/>
      <dgm:t>
        <a:bodyPr/>
        <a:lstStyle/>
        <a:p>
          <a:endParaRPr lang="en-US" b="1"/>
        </a:p>
      </dgm:t>
    </dgm:pt>
    <dgm:pt modelId="{E4340CF3-089B-5742-A516-7792B55560FD}" type="sibTrans" cxnId="{FB632C9E-BB64-7040-8252-94B16A24BFBB}">
      <dgm:prSet/>
      <dgm:spPr/>
      <dgm:t>
        <a:bodyPr/>
        <a:lstStyle/>
        <a:p>
          <a:endParaRPr lang="en-US"/>
        </a:p>
      </dgm:t>
    </dgm:pt>
    <dgm:pt modelId="{949E53AB-AC47-F74D-B24B-BF19336FF749}">
      <dgm:prSet custT="1"/>
      <dgm:spPr>
        <a:solidFill>
          <a:srgbClr val="5F2889"/>
        </a:solidFill>
      </dgm:spPr>
      <dgm:t>
        <a:bodyPr/>
        <a:lstStyle/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Oxygen deprivation</a:t>
          </a:r>
        </a:p>
      </dgm:t>
    </dgm:pt>
    <dgm:pt modelId="{162420E8-29DE-DB43-A200-D66894B08141}" type="parTrans" cxnId="{248DEC8F-563F-D944-A270-4CB87EBE0CB3}">
      <dgm:prSet/>
      <dgm:spPr/>
      <dgm:t>
        <a:bodyPr/>
        <a:lstStyle/>
        <a:p>
          <a:endParaRPr lang="en-US" b="1"/>
        </a:p>
      </dgm:t>
    </dgm:pt>
    <dgm:pt modelId="{64F91DC8-21F3-AF44-972F-3B1FE51239C1}" type="sibTrans" cxnId="{248DEC8F-563F-D944-A270-4CB87EBE0CB3}">
      <dgm:prSet/>
      <dgm:spPr/>
      <dgm:t>
        <a:bodyPr/>
        <a:lstStyle/>
        <a:p>
          <a:endParaRPr lang="en-US"/>
        </a:p>
      </dgm:t>
    </dgm:pt>
    <dgm:pt modelId="{68551EAA-13B9-FC4C-8728-0E970F5CDD6B}">
      <dgm:prSet custT="1"/>
      <dgm:spPr>
        <a:solidFill>
          <a:srgbClr val="5F2889"/>
        </a:solidFill>
      </dgm:spPr>
      <dgm:t>
        <a:bodyPr/>
        <a:lstStyle/>
        <a:p>
          <a:r>
            <a:rPr lang="en-US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Stroke</a:t>
          </a:r>
        </a:p>
      </dgm:t>
    </dgm:pt>
    <dgm:pt modelId="{82EB1BBB-82DF-F94D-BA64-A3E31FC8E289}" type="sibTrans" cxnId="{59CFAB5F-386B-EA44-84D0-6516E6602EDC}">
      <dgm:prSet/>
      <dgm:spPr/>
      <dgm:t>
        <a:bodyPr/>
        <a:lstStyle/>
        <a:p>
          <a:endParaRPr lang="en-US"/>
        </a:p>
      </dgm:t>
    </dgm:pt>
    <dgm:pt modelId="{F725DFB0-2952-B948-9C40-010A70CB2434}" type="parTrans" cxnId="{59CFAB5F-386B-EA44-84D0-6516E6602EDC}">
      <dgm:prSet/>
      <dgm:spPr/>
      <dgm:t>
        <a:bodyPr/>
        <a:lstStyle/>
        <a:p>
          <a:endParaRPr lang="en-US" b="1"/>
        </a:p>
      </dgm:t>
    </dgm:pt>
    <dgm:pt modelId="{CE78DA4E-425F-B04B-936A-BF3807C644CF}" type="pres">
      <dgm:prSet presAssocID="{485ABE84-6E7D-5046-894B-DFC661A63D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BA3EDB-9456-5640-8EF7-067E2CAF6A09}" type="pres">
      <dgm:prSet presAssocID="{485ABE84-6E7D-5046-894B-DFC661A63D10}" presName="hierFlow" presStyleCnt="0"/>
      <dgm:spPr/>
    </dgm:pt>
    <dgm:pt modelId="{EAF7024E-972B-F349-A838-F45DC0BD98CF}" type="pres">
      <dgm:prSet presAssocID="{485ABE84-6E7D-5046-894B-DFC661A63D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C7CFD8D-2447-B94E-A4D3-7ED77BE85A2C}" type="pres">
      <dgm:prSet presAssocID="{475D613C-47D1-B841-9D8F-A32856C5F13E}" presName="Name14" presStyleCnt="0"/>
      <dgm:spPr/>
    </dgm:pt>
    <dgm:pt modelId="{49F7893B-9B11-E64F-8A4E-DB00E8804F13}" type="pres">
      <dgm:prSet presAssocID="{475D613C-47D1-B841-9D8F-A32856C5F13E}" presName="level1Shape" presStyleLbl="node0" presStyleIdx="0" presStyleCnt="1" custScaleX="353251" custScaleY="159850">
        <dgm:presLayoutVars>
          <dgm:chPref val="3"/>
        </dgm:presLayoutVars>
      </dgm:prSet>
      <dgm:spPr/>
    </dgm:pt>
    <dgm:pt modelId="{C7B76362-74B6-FC45-8624-C11CA5C8B5C6}" type="pres">
      <dgm:prSet presAssocID="{475D613C-47D1-B841-9D8F-A32856C5F13E}" presName="hierChild2" presStyleCnt="0"/>
      <dgm:spPr/>
    </dgm:pt>
    <dgm:pt modelId="{97A164D4-8D87-ED41-8E6A-EC3C2B5EACEA}" type="pres">
      <dgm:prSet presAssocID="{42431C2E-F0E6-E44D-876D-9E32D1673993}" presName="Name19" presStyleLbl="parChTrans1D2" presStyleIdx="0" presStyleCnt="2"/>
      <dgm:spPr/>
    </dgm:pt>
    <dgm:pt modelId="{BB713EC5-1ECE-CC44-8414-C29025A943CD}" type="pres">
      <dgm:prSet presAssocID="{8A78AED6-5836-7E47-A46F-18CDCEF3E8F2}" presName="Name21" presStyleCnt="0"/>
      <dgm:spPr/>
    </dgm:pt>
    <dgm:pt modelId="{3E0282AC-7AAA-4644-AF0F-DE65CBDC0ECE}" type="pres">
      <dgm:prSet presAssocID="{8A78AED6-5836-7E47-A46F-18CDCEF3E8F2}" presName="level2Shape" presStyleLbl="node2" presStyleIdx="0" presStyleCnt="2" custScaleX="175585"/>
      <dgm:spPr/>
    </dgm:pt>
    <dgm:pt modelId="{A04EC454-692D-424A-B376-6A7CD845C847}" type="pres">
      <dgm:prSet presAssocID="{8A78AED6-5836-7E47-A46F-18CDCEF3E8F2}" presName="hierChild3" presStyleCnt="0"/>
      <dgm:spPr/>
    </dgm:pt>
    <dgm:pt modelId="{63C95E0D-6EBA-144F-BFDF-9243284C8004}" type="pres">
      <dgm:prSet presAssocID="{C9560165-C407-7644-910A-445A583F1EF6}" presName="Name19" presStyleLbl="parChTrans1D3" presStyleIdx="0" presStyleCnt="5"/>
      <dgm:spPr/>
    </dgm:pt>
    <dgm:pt modelId="{8D48EB36-CE51-3847-94F2-0DA8DD4D2A83}" type="pres">
      <dgm:prSet presAssocID="{2958CF59-D9DC-2841-8892-E45CB2434E99}" presName="Name21" presStyleCnt="0"/>
      <dgm:spPr/>
    </dgm:pt>
    <dgm:pt modelId="{0E79B080-1BF8-1446-B82D-878868F72179}" type="pres">
      <dgm:prSet presAssocID="{2958CF59-D9DC-2841-8892-E45CB2434E99}" presName="level2Shape" presStyleLbl="node3" presStyleIdx="0" presStyleCnt="5" custScaleX="142227" custScaleY="141781"/>
      <dgm:spPr/>
    </dgm:pt>
    <dgm:pt modelId="{6FFFE38C-35D7-0741-9090-D4039CDF348E}" type="pres">
      <dgm:prSet presAssocID="{2958CF59-D9DC-2841-8892-E45CB2434E99}" presName="hierChild3" presStyleCnt="0"/>
      <dgm:spPr/>
    </dgm:pt>
    <dgm:pt modelId="{CF8A7562-7D7A-C942-9F95-1A4C37284B01}" type="pres">
      <dgm:prSet presAssocID="{FF8D5A30-C069-094E-ABF0-B04CF8A93E01}" presName="Name19" presStyleLbl="parChTrans1D2" presStyleIdx="1" presStyleCnt="2"/>
      <dgm:spPr/>
    </dgm:pt>
    <dgm:pt modelId="{07CC2F00-7475-2B40-A44F-7EAD6DAE885B}" type="pres">
      <dgm:prSet presAssocID="{D40B7256-339B-574A-8CC2-7154D0948807}" presName="Name21" presStyleCnt="0"/>
      <dgm:spPr/>
    </dgm:pt>
    <dgm:pt modelId="{A66691EB-314B-3341-9BE1-218D6B6BE22A}" type="pres">
      <dgm:prSet presAssocID="{D40B7256-339B-574A-8CC2-7154D0948807}" presName="level2Shape" presStyleLbl="node2" presStyleIdx="1" presStyleCnt="2" custScaleX="235642"/>
      <dgm:spPr/>
    </dgm:pt>
    <dgm:pt modelId="{AF50F90A-72C9-7149-932E-5D86B2DD107C}" type="pres">
      <dgm:prSet presAssocID="{D40B7256-339B-574A-8CC2-7154D0948807}" presName="hierChild3" presStyleCnt="0"/>
      <dgm:spPr/>
    </dgm:pt>
    <dgm:pt modelId="{E9834F88-4DC6-3E43-A5B4-A001270E07DC}" type="pres">
      <dgm:prSet presAssocID="{F725DFB0-2952-B948-9C40-010A70CB2434}" presName="Name19" presStyleLbl="parChTrans1D3" presStyleIdx="1" presStyleCnt="5"/>
      <dgm:spPr/>
    </dgm:pt>
    <dgm:pt modelId="{8CB2F46C-AC54-E34D-8EBE-711A9346443E}" type="pres">
      <dgm:prSet presAssocID="{68551EAA-13B9-FC4C-8728-0E970F5CDD6B}" presName="Name21" presStyleCnt="0"/>
      <dgm:spPr/>
    </dgm:pt>
    <dgm:pt modelId="{32F29AEC-C452-B34F-A356-E868419E96EF}" type="pres">
      <dgm:prSet presAssocID="{68551EAA-13B9-FC4C-8728-0E970F5CDD6B}" presName="level2Shape" presStyleLbl="node3" presStyleIdx="1" presStyleCnt="5" custScaleX="93852" custScaleY="112306"/>
      <dgm:spPr/>
    </dgm:pt>
    <dgm:pt modelId="{C6A07088-147E-9C41-A30F-BD27261FB19A}" type="pres">
      <dgm:prSet presAssocID="{68551EAA-13B9-FC4C-8728-0E970F5CDD6B}" presName="hierChild3" presStyleCnt="0"/>
      <dgm:spPr/>
    </dgm:pt>
    <dgm:pt modelId="{66370F54-63D8-8349-BAB4-5AA157B92138}" type="pres">
      <dgm:prSet presAssocID="{0FF5C648-338E-4E44-90B1-49BB7863393F}" presName="Name19" presStyleLbl="parChTrans1D3" presStyleIdx="2" presStyleCnt="5"/>
      <dgm:spPr/>
    </dgm:pt>
    <dgm:pt modelId="{0A285F48-1F77-764E-B0E6-446C2353600B}" type="pres">
      <dgm:prSet presAssocID="{03AF2B20-C9C2-084B-BDCF-913B8FA39234}" presName="Name21" presStyleCnt="0"/>
      <dgm:spPr/>
    </dgm:pt>
    <dgm:pt modelId="{247907DF-01A6-EE41-BB51-9F9DB079A2AB}" type="pres">
      <dgm:prSet presAssocID="{03AF2B20-C9C2-084B-BDCF-913B8FA39234}" presName="level2Shape" presStyleLbl="node3" presStyleIdx="2" presStyleCnt="5" custScaleX="143668" custScaleY="151296"/>
      <dgm:spPr/>
    </dgm:pt>
    <dgm:pt modelId="{C06168A4-23E1-0141-800F-F854CF50303F}" type="pres">
      <dgm:prSet presAssocID="{03AF2B20-C9C2-084B-BDCF-913B8FA39234}" presName="hierChild3" presStyleCnt="0"/>
      <dgm:spPr/>
    </dgm:pt>
    <dgm:pt modelId="{B63B6C2E-5167-FB45-9F5C-6EFFDCD5959A}" type="pres">
      <dgm:prSet presAssocID="{162420E8-29DE-DB43-A200-D66894B08141}" presName="Name19" presStyleLbl="parChTrans1D3" presStyleIdx="3" presStyleCnt="5"/>
      <dgm:spPr/>
    </dgm:pt>
    <dgm:pt modelId="{A2A69E73-2C81-3441-9436-544C6C8C9640}" type="pres">
      <dgm:prSet presAssocID="{949E53AB-AC47-F74D-B24B-BF19336FF749}" presName="Name21" presStyleCnt="0"/>
      <dgm:spPr/>
    </dgm:pt>
    <dgm:pt modelId="{42CE0A01-1F87-A74A-A794-F268A7662379}" type="pres">
      <dgm:prSet presAssocID="{949E53AB-AC47-F74D-B24B-BF19336FF749}" presName="level2Shape" presStyleLbl="node3" presStyleIdx="3" presStyleCnt="5" custScaleX="156787" custScaleY="161888"/>
      <dgm:spPr/>
    </dgm:pt>
    <dgm:pt modelId="{F1D2B0E6-A08B-D84D-BDAF-CD86625FAD8A}" type="pres">
      <dgm:prSet presAssocID="{949E53AB-AC47-F74D-B24B-BF19336FF749}" presName="hierChild3" presStyleCnt="0"/>
      <dgm:spPr/>
    </dgm:pt>
    <dgm:pt modelId="{4140DD7E-3248-454F-9DBF-77DA2B42836D}" type="pres">
      <dgm:prSet presAssocID="{2E87AE3A-ACF7-104E-851D-E3D5C17E9D8C}" presName="Name19" presStyleLbl="parChTrans1D3" presStyleIdx="4" presStyleCnt="5"/>
      <dgm:spPr/>
    </dgm:pt>
    <dgm:pt modelId="{8D2728CB-0290-3244-A336-5AD75BBF800D}" type="pres">
      <dgm:prSet presAssocID="{3E7D87DC-20A2-AA42-8E2B-9452C8B45095}" presName="Name21" presStyleCnt="0"/>
      <dgm:spPr/>
    </dgm:pt>
    <dgm:pt modelId="{919C5176-42F2-4A45-8833-42483D28EB70}" type="pres">
      <dgm:prSet presAssocID="{3E7D87DC-20A2-AA42-8E2B-9452C8B45095}" presName="level2Shape" presStyleLbl="node3" presStyleIdx="4" presStyleCnt="5" custScaleX="171623" custScaleY="161888"/>
      <dgm:spPr/>
    </dgm:pt>
    <dgm:pt modelId="{57398054-2B5B-7949-A897-E81E8BF4241D}" type="pres">
      <dgm:prSet presAssocID="{3E7D87DC-20A2-AA42-8E2B-9452C8B45095}" presName="hierChild3" presStyleCnt="0"/>
      <dgm:spPr/>
    </dgm:pt>
    <dgm:pt modelId="{D84094FF-A4D1-D84C-8F7E-1583DAFAEC77}" type="pres">
      <dgm:prSet presAssocID="{485ABE84-6E7D-5046-894B-DFC661A63D10}" presName="bgShapesFlow" presStyleCnt="0"/>
      <dgm:spPr/>
    </dgm:pt>
  </dgm:ptLst>
  <dgm:cxnLst>
    <dgm:cxn modelId="{83D56405-A887-5E43-9B1D-EC4EA101D064}" srcId="{8A78AED6-5836-7E47-A46F-18CDCEF3E8F2}" destId="{2958CF59-D9DC-2841-8892-E45CB2434E99}" srcOrd="0" destOrd="0" parTransId="{C9560165-C407-7644-910A-445A583F1EF6}" sibTransId="{117E4A0A-E9D4-134F-B3F0-2ED00FE7FD04}"/>
    <dgm:cxn modelId="{D8B3A306-793A-0546-B4A3-137BC9179378}" type="presOf" srcId="{2E87AE3A-ACF7-104E-851D-E3D5C17E9D8C}" destId="{4140DD7E-3248-454F-9DBF-77DA2B42836D}" srcOrd="0" destOrd="0" presId="urn:microsoft.com/office/officeart/2005/8/layout/hierarchy6"/>
    <dgm:cxn modelId="{8854880F-51E2-E34A-B770-C5D134BB996A}" type="presOf" srcId="{FF8D5A30-C069-094E-ABF0-B04CF8A93E01}" destId="{CF8A7562-7D7A-C942-9F95-1A4C37284B01}" srcOrd="0" destOrd="0" presId="urn:microsoft.com/office/officeart/2005/8/layout/hierarchy6"/>
    <dgm:cxn modelId="{57C2051F-D6E2-434E-81B8-6E4675913661}" srcId="{475D613C-47D1-B841-9D8F-A32856C5F13E}" destId="{D40B7256-339B-574A-8CC2-7154D0948807}" srcOrd="1" destOrd="0" parTransId="{FF8D5A30-C069-094E-ABF0-B04CF8A93E01}" sibTransId="{31E34C64-0132-D745-885D-D69FC10BB23A}"/>
    <dgm:cxn modelId="{D9ED712E-608C-7C4F-B570-10C597794AD6}" type="presOf" srcId="{0FF5C648-338E-4E44-90B1-49BB7863393F}" destId="{66370F54-63D8-8349-BAB4-5AA157B92138}" srcOrd="0" destOrd="0" presId="urn:microsoft.com/office/officeart/2005/8/layout/hierarchy6"/>
    <dgm:cxn modelId="{EF4DCB30-95B1-F64D-A004-4B47793FBC4C}" type="presOf" srcId="{C9560165-C407-7644-910A-445A583F1EF6}" destId="{63C95E0D-6EBA-144F-BFDF-9243284C8004}" srcOrd="0" destOrd="0" presId="urn:microsoft.com/office/officeart/2005/8/layout/hierarchy6"/>
    <dgm:cxn modelId="{195E1E37-ABAE-6D43-950F-EE74BFF8F946}" type="presOf" srcId="{475D613C-47D1-B841-9D8F-A32856C5F13E}" destId="{49F7893B-9B11-E64F-8A4E-DB00E8804F13}" srcOrd="0" destOrd="0" presId="urn:microsoft.com/office/officeart/2005/8/layout/hierarchy6"/>
    <dgm:cxn modelId="{2C9EB05C-7697-8E41-BBD7-52750723F640}" srcId="{475D613C-47D1-B841-9D8F-A32856C5F13E}" destId="{8A78AED6-5836-7E47-A46F-18CDCEF3E8F2}" srcOrd="0" destOrd="0" parTransId="{42431C2E-F0E6-E44D-876D-9E32D1673993}" sibTransId="{D64EBE13-AC08-394C-A8A5-D590EC2C1A24}"/>
    <dgm:cxn modelId="{59CFAB5F-386B-EA44-84D0-6516E6602EDC}" srcId="{D40B7256-339B-574A-8CC2-7154D0948807}" destId="{68551EAA-13B9-FC4C-8728-0E970F5CDD6B}" srcOrd="0" destOrd="0" parTransId="{F725DFB0-2952-B948-9C40-010A70CB2434}" sibTransId="{82EB1BBB-82DF-F94D-BA64-A3E31FC8E289}"/>
    <dgm:cxn modelId="{EA97A662-9CD1-0149-B29D-018EEB1272B8}" type="presOf" srcId="{2958CF59-D9DC-2841-8892-E45CB2434E99}" destId="{0E79B080-1BF8-1446-B82D-878868F72179}" srcOrd="0" destOrd="0" presId="urn:microsoft.com/office/officeart/2005/8/layout/hierarchy6"/>
    <dgm:cxn modelId="{3BBB3168-B978-084A-9761-9888A5B48383}" type="presOf" srcId="{949E53AB-AC47-F74D-B24B-BF19336FF749}" destId="{42CE0A01-1F87-A74A-A794-F268A7662379}" srcOrd="0" destOrd="0" presId="urn:microsoft.com/office/officeart/2005/8/layout/hierarchy6"/>
    <dgm:cxn modelId="{A2A36E69-E690-CC4D-95AE-6AF07CBAE764}" type="presOf" srcId="{42431C2E-F0E6-E44D-876D-9E32D1673993}" destId="{97A164D4-8D87-ED41-8E6A-EC3C2B5EACEA}" srcOrd="0" destOrd="0" presId="urn:microsoft.com/office/officeart/2005/8/layout/hierarchy6"/>
    <dgm:cxn modelId="{0601F66C-0E9F-614A-91B9-C9C559845620}" srcId="{D40B7256-339B-574A-8CC2-7154D0948807}" destId="{3E7D87DC-20A2-AA42-8E2B-9452C8B45095}" srcOrd="3" destOrd="0" parTransId="{2E87AE3A-ACF7-104E-851D-E3D5C17E9D8C}" sibTransId="{056789FD-6604-9C41-A5FF-87DF15D82C6F}"/>
    <dgm:cxn modelId="{B703C67C-89B2-6649-88FF-07B657B2AAC1}" type="presOf" srcId="{68551EAA-13B9-FC4C-8728-0E970F5CDD6B}" destId="{32F29AEC-C452-B34F-A356-E868419E96EF}" srcOrd="0" destOrd="0" presId="urn:microsoft.com/office/officeart/2005/8/layout/hierarchy6"/>
    <dgm:cxn modelId="{853C3181-194A-3546-BA44-776D4DF38759}" type="presOf" srcId="{D40B7256-339B-574A-8CC2-7154D0948807}" destId="{A66691EB-314B-3341-9BE1-218D6B6BE22A}" srcOrd="0" destOrd="0" presId="urn:microsoft.com/office/officeart/2005/8/layout/hierarchy6"/>
    <dgm:cxn modelId="{248DEC8F-563F-D944-A270-4CB87EBE0CB3}" srcId="{D40B7256-339B-574A-8CC2-7154D0948807}" destId="{949E53AB-AC47-F74D-B24B-BF19336FF749}" srcOrd="2" destOrd="0" parTransId="{162420E8-29DE-DB43-A200-D66894B08141}" sibTransId="{64F91DC8-21F3-AF44-972F-3B1FE51239C1}"/>
    <dgm:cxn modelId="{FB632C9E-BB64-7040-8252-94B16A24BFBB}" srcId="{D40B7256-339B-574A-8CC2-7154D0948807}" destId="{03AF2B20-C9C2-084B-BDCF-913B8FA39234}" srcOrd="1" destOrd="0" parTransId="{0FF5C648-338E-4E44-90B1-49BB7863393F}" sibTransId="{E4340CF3-089B-5742-A516-7792B55560FD}"/>
    <dgm:cxn modelId="{AD6EB7A4-5746-224B-9F72-9BC5314564A2}" type="presOf" srcId="{162420E8-29DE-DB43-A200-D66894B08141}" destId="{B63B6C2E-5167-FB45-9F5C-6EFFDCD5959A}" srcOrd="0" destOrd="0" presId="urn:microsoft.com/office/officeart/2005/8/layout/hierarchy6"/>
    <dgm:cxn modelId="{7EC26DA6-F3C3-3242-8F27-A16F45976F49}" type="presOf" srcId="{03AF2B20-C9C2-084B-BDCF-913B8FA39234}" destId="{247907DF-01A6-EE41-BB51-9F9DB079A2AB}" srcOrd="0" destOrd="0" presId="urn:microsoft.com/office/officeart/2005/8/layout/hierarchy6"/>
    <dgm:cxn modelId="{B8C668C5-3E3D-D749-9A70-F042B29D2975}" type="presOf" srcId="{8A78AED6-5836-7E47-A46F-18CDCEF3E8F2}" destId="{3E0282AC-7AAA-4644-AF0F-DE65CBDC0ECE}" srcOrd="0" destOrd="0" presId="urn:microsoft.com/office/officeart/2005/8/layout/hierarchy6"/>
    <dgm:cxn modelId="{17B4D0CB-2080-7744-87D1-121755C481B5}" type="presOf" srcId="{3E7D87DC-20A2-AA42-8E2B-9452C8B45095}" destId="{919C5176-42F2-4A45-8833-42483D28EB70}" srcOrd="0" destOrd="0" presId="urn:microsoft.com/office/officeart/2005/8/layout/hierarchy6"/>
    <dgm:cxn modelId="{EE1FC2D9-D726-4046-BECF-D6E0B37EC080}" type="presOf" srcId="{F725DFB0-2952-B948-9C40-010A70CB2434}" destId="{E9834F88-4DC6-3E43-A5B4-A001270E07DC}" srcOrd="0" destOrd="0" presId="urn:microsoft.com/office/officeart/2005/8/layout/hierarchy6"/>
    <dgm:cxn modelId="{46D22ADE-7AEA-5440-A792-CAB98689DC63}" type="presOf" srcId="{485ABE84-6E7D-5046-894B-DFC661A63D10}" destId="{CE78DA4E-425F-B04B-936A-BF3807C644CF}" srcOrd="0" destOrd="0" presId="urn:microsoft.com/office/officeart/2005/8/layout/hierarchy6"/>
    <dgm:cxn modelId="{76B2A6E9-DDE0-B743-B34A-0AE0AA5B0840}" srcId="{485ABE84-6E7D-5046-894B-DFC661A63D10}" destId="{475D613C-47D1-B841-9D8F-A32856C5F13E}" srcOrd="0" destOrd="0" parTransId="{6C92C496-2C1A-134A-A3B7-84767D126050}" sibTransId="{C4448E4F-8A8A-5140-AA4F-66DF4C773741}"/>
    <dgm:cxn modelId="{7518DFD3-00C3-714C-AF8D-E0B5E71A4609}" type="presParOf" srcId="{CE78DA4E-425F-B04B-936A-BF3807C644CF}" destId="{94BA3EDB-9456-5640-8EF7-067E2CAF6A09}" srcOrd="0" destOrd="0" presId="urn:microsoft.com/office/officeart/2005/8/layout/hierarchy6"/>
    <dgm:cxn modelId="{5EEFEF8F-5CC0-A740-8922-5008AB22931C}" type="presParOf" srcId="{94BA3EDB-9456-5640-8EF7-067E2CAF6A09}" destId="{EAF7024E-972B-F349-A838-F45DC0BD98CF}" srcOrd="0" destOrd="0" presId="urn:microsoft.com/office/officeart/2005/8/layout/hierarchy6"/>
    <dgm:cxn modelId="{0476E802-FA16-5347-AC11-32DCAB03E117}" type="presParOf" srcId="{EAF7024E-972B-F349-A838-F45DC0BD98CF}" destId="{FC7CFD8D-2447-B94E-A4D3-7ED77BE85A2C}" srcOrd="0" destOrd="0" presId="urn:microsoft.com/office/officeart/2005/8/layout/hierarchy6"/>
    <dgm:cxn modelId="{F997CDE7-9C0B-2C47-9D4F-97BF1AF4D2F2}" type="presParOf" srcId="{FC7CFD8D-2447-B94E-A4D3-7ED77BE85A2C}" destId="{49F7893B-9B11-E64F-8A4E-DB00E8804F13}" srcOrd="0" destOrd="0" presId="urn:microsoft.com/office/officeart/2005/8/layout/hierarchy6"/>
    <dgm:cxn modelId="{28737BA3-50DC-EF4C-BCA1-4B679F7D2640}" type="presParOf" srcId="{FC7CFD8D-2447-B94E-A4D3-7ED77BE85A2C}" destId="{C7B76362-74B6-FC45-8624-C11CA5C8B5C6}" srcOrd="1" destOrd="0" presId="urn:microsoft.com/office/officeart/2005/8/layout/hierarchy6"/>
    <dgm:cxn modelId="{A2727879-340E-C54F-8881-C876126F7620}" type="presParOf" srcId="{C7B76362-74B6-FC45-8624-C11CA5C8B5C6}" destId="{97A164D4-8D87-ED41-8E6A-EC3C2B5EACEA}" srcOrd="0" destOrd="0" presId="urn:microsoft.com/office/officeart/2005/8/layout/hierarchy6"/>
    <dgm:cxn modelId="{6A7E0F11-8579-BC46-8455-21A25433D4F6}" type="presParOf" srcId="{C7B76362-74B6-FC45-8624-C11CA5C8B5C6}" destId="{BB713EC5-1ECE-CC44-8414-C29025A943CD}" srcOrd="1" destOrd="0" presId="urn:microsoft.com/office/officeart/2005/8/layout/hierarchy6"/>
    <dgm:cxn modelId="{98D2EBF5-F5C0-6944-BB95-E3830A41244F}" type="presParOf" srcId="{BB713EC5-1ECE-CC44-8414-C29025A943CD}" destId="{3E0282AC-7AAA-4644-AF0F-DE65CBDC0ECE}" srcOrd="0" destOrd="0" presId="urn:microsoft.com/office/officeart/2005/8/layout/hierarchy6"/>
    <dgm:cxn modelId="{C4E7FEED-D28E-D44B-BEC9-FD8BD088CAB1}" type="presParOf" srcId="{BB713EC5-1ECE-CC44-8414-C29025A943CD}" destId="{A04EC454-692D-424A-B376-6A7CD845C847}" srcOrd="1" destOrd="0" presId="urn:microsoft.com/office/officeart/2005/8/layout/hierarchy6"/>
    <dgm:cxn modelId="{21F3F40D-0571-6244-B3F3-D01147659FCA}" type="presParOf" srcId="{A04EC454-692D-424A-B376-6A7CD845C847}" destId="{63C95E0D-6EBA-144F-BFDF-9243284C8004}" srcOrd="0" destOrd="0" presId="urn:microsoft.com/office/officeart/2005/8/layout/hierarchy6"/>
    <dgm:cxn modelId="{D410CCB6-2B58-C44F-8704-C390A839B1DC}" type="presParOf" srcId="{A04EC454-692D-424A-B376-6A7CD845C847}" destId="{8D48EB36-CE51-3847-94F2-0DA8DD4D2A83}" srcOrd="1" destOrd="0" presId="urn:microsoft.com/office/officeart/2005/8/layout/hierarchy6"/>
    <dgm:cxn modelId="{CC493458-9D40-444C-B1FF-872A82B5422C}" type="presParOf" srcId="{8D48EB36-CE51-3847-94F2-0DA8DD4D2A83}" destId="{0E79B080-1BF8-1446-B82D-878868F72179}" srcOrd="0" destOrd="0" presId="urn:microsoft.com/office/officeart/2005/8/layout/hierarchy6"/>
    <dgm:cxn modelId="{A1BA2F48-046F-304A-BAB6-B59233053501}" type="presParOf" srcId="{8D48EB36-CE51-3847-94F2-0DA8DD4D2A83}" destId="{6FFFE38C-35D7-0741-9090-D4039CDF348E}" srcOrd="1" destOrd="0" presId="urn:microsoft.com/office/officeart/2005/8/layout/hierarchy6"/>
    <dgm:cxn modelId="{C764F332-C31C-CC43-9362-4EC8501545EA}" type="presParOf" srcId="{C7B76362-74B6-FC45-8624-C11CA5C8B5C6}" destId="{CF8A7562-7D7A-C942-9F95-1A4C37284B01}" srcOrd="2" destOrd="0" presId="urn:microsoft.com/office/officeart/2005/8/layout/hierarchy6"/>
    <dgm:cxn modelId="{406A281D-DBEA-5641-B811-1A359145BF32}" type="presParOf" srcId="{C7B76362-74B6-FC45-8624-C11CA5C8B5C6}" destId="{07CC2F00-7475-2B40-A44F-7EAD6DAE885B}" srcOrd="3" destOrd="0" presId="urn:microsoft.com/office/officeart/2005/8/layout/hierarchy6"/>
    <dgm:cxn modelId="{099B7CDC-4640-FA48-9B70-97CCA46196E2}" type="presParOf" srcId="{07CC2F00-7475-2B40-A44F-7EAD6DAE885B}" destId="{A66691EB-314B-3341-9BE1-218D6B6BE22A}" srcOrd="0" destOrd="0" presId="urn:microsoft.com/office/officeart/2005/8/layout/hierarchy6"/>
    <dgm:cxn modelId="{6F692A99-7BF7-4B40-A366-FEE99D27AF36}" type="presParOf" srcId="{07CC2F00-7475-2B40-A44F-7EAD6DAE885B}" destId="{AF50F90A-72C9-7149-932E-5D86B2DD107C}" srcOrd="1" destOrd="0" presId="urn:microsoft.com/office/officeart/2005/8/layout/hierarchy6"/>
    <dgm:cxn modelId="{834DA1DE-0955-BD45-B872-821073B5D53F}" type="presParOf" srcId="{AF50F90A-72C9-7149-932E-5D86B2DD107C}" destId="{E9834F88-4DC6-3E43-A5B4-A001270E07DC}" srcOrd="0" destOrd="0" presId="urn:microsoft.com/office/officeart/2005/8/layout/hierarchy6"/>
    <dgm:cxn modelId="{98475950-81CD-DE47-8A84-053B764D4537}" type="presParOf" srcId="{AF50F90A-72C9-7149-932E-5D86B2DD107C}" destId="{8CB2F46C-AC54-E34D-8EBE-711A9346443E}" srcOrd="1" destOrd="0" presId="urn:microsoft.com/office/officeart/2005/8/layout/hierarchy6"/>
    <dgm:cxn modelId="{84B4A65B-AD7E-A647-8ACE-FA379EED38FF}" type="presParOf" srcId="{8CB2F46C-AC54-E34D-8EBE-711A9346443E}" destId="{32F29AEC-C452-B34F-A356-E868419E96EF}" srcOrd="0" destOrd="0" presId="urn:microsoft.com/office/officeart/2005/8/layout/hierarchy6"/>
    <dgm:cxn modelId="{0C5E81CB-D147-C448-88C6-9AD37DB168CF}" type="presParOf" srcId="{8CB2F46C-AC54-E34D-8EBE-711A9346443E}" destId="{C6A07088-147E-9C41-A30F-BD27261FB19A}" srcOrd="1" destOrd="0" presId="urn:microsoft.com/office/officeart/2005/8/layout/hierarchy6"/>
    <dgm:cxn modelId="{C05A11D2-113C-784C-9554-0797C5384CEB}" type="presParOf" srcId="{AF50F90A-72C9-7149-932E-5D86B2DD107C}" destId="{66370F54-63D8-8349-BAB4-5AA157B92138}" srcOrd="2" destOrd="0" presId="urn:microsoft.com/office/officeart/2005/8/layout/hierarchy6"/>
    <dgm:cxn modelId="{6914B174-C8A0-9243-8500-C76127A799B1}" type="presParOf" srcId="{AF50F90A-72C9-7149-932E-5D86B2DD107C}" destId="{0A285F48-1F77-764E-B0E6-446C2353600B}" srcOrd="3" destOrd="0" presId="urn:microsoft.com/office/officeart/2005/8/layout/hierarchy6"/>
    <dgm:cxn modelId="{4C874856-DEDB-134A-9BF9-1F6C1E408815}" type="presParOf" srcId="{0A285F48-1F77-764E-B0E6-446C2353600B}" destId="{247907DF-01A6-EE41-BB51-9F9DB079A2AB}" srcOrd="0" destOrd="0" presId="urn:microsoft.com/office/officeart/2005/8/layout/hierarchy6"/>
    <dgm:cxn modelId="{5E385662-58CC-6F45-B787-871CD4EE4A5B}" type="presParOf" srcId="{0A285F48-1F77-764E-B0E6-446C2353600B}" destId="{C06168A4-23E1-0141-800F-F854CF50303F}" srcOrd="1" destOrd="0" presId="urn:microsoft.com/office/officeart/2005/8/layout/hierarchy6"/>
    <dgm:cxn modelId="{7F3A149B-27E6-6D45-B412-20FB10CF635E}" type="presParOf" srcId="{AF50F90A-72C9-7149-932E-5D86B2DD107C}" destId="{B63B6C2E-5167-FB45-9F5C-6EFFDCD5959A}" srcOrd="4" destOrd="0" presId="urn:microsoft.com/office/officeart/2005/8/layout/hierarchy6"/>
    <dgm:cxn modelId="{672DCC62-3CA4-754E-B7AE-3C0654D67B6E}" type="presParOf" srcId="{AF50F90A-72C9-7149-932E-5D86B2DD107C}" destId="{A2A69E73-2C81-3441-9436-544C6C8C9640}" srcOrd="5" destOrd="0" presId="urn:microsoft.com/office/officeart/2005/8/layout/hierarchy6"/>
    <dgm:cxn modelId="{87248F09-C8B1-1D47-A24E-2B94181B3183}" type="presParOf" srcId="{A2A69E73-2C81-3441-9436-544C6C8C9640}" destId="{42CE0A01-1F87-A74A-A794-F268A7662379}" srcOrd="0" destOrd="0" presId="urn:microsoft.com/office/officeart/2005/8/layout/hierarchy6"/>
    <dgm:cxn modelId="{3E6EE5F8-08F2-B84D-94A2-43DCFC083A1A}" type="presParOf" srcId="{A2A69E73-2C81-3441-9436-544C6C8C9640}" destId="{F1D2B0E6-A08B-D84D-BDAF-CD86625FAD8A}" srcOrd="1" destOrd="0" presId="urn:microsoft.com/office/officeart/2005/8/layout/hierarchy6"/>
    <dgm:cxn modelId="{6C5C5508-95AC-9241-9CA2-685C0BFF0EBD}" type="presParOf" srcId="{AF50F90A-72C9-7149-932E-5D86B2DD107C}" destId="{4140DD7E-3248-454F-9DBF-77DA2B42836D}" srcOrd="6" destOrd="0" presId="urn:microsoft.com/office/officeart/2005/8/layout/hierarchy6"/>
    <dgm:cxn modelId="{C99D6183-926B-FE42-A6E3-94F3D9676873}" type="presParOf" srcId="{AF50F90A-72C9-7149-932E-5D86B2DD107C}" destId="{8D2728CB-0290-3244-A336-5AD75BBF800D}" srcOrd="7" destOrd="0" presId="urn:microsoft.com/office/officeart/2005/8/layout/hierarchy6"/>
    <dgm:cxn modelId="{8F57E6D3-E8A6-C941-A15F-7E0A1C0E702A}" type="presParOf" srcId="{8D2728CB-0290-3244-A336-5AD75BBF800D}" destId="{919C5176-42F2-4A45-8833-42483D28EB70}" srcOrd="0" destOrd="0" presId="urn:microsoft.com/office/officeart/2005/8/layout/hierarchy6"/>
    <dgm:cxn modelId="{F8E3131F-E7A7-6648-B211-9C942107399E}" type="presParOf" srcId="{8D2728CB-0290-3244-A336-5AD75BBF800D}" destId="{57398054-2B5B-7949-A897-E81E8BF4241D}" srcOrd="1" destOrd="0" presId="urn:microsoft.com/office/officeart/2005/8/layout/hierarchy6"/>
    <dgm:cxn modelId="{1C255F40-2022-DA47-8AD0-D7A729AF01D9}" type="presParOf" srcId="{CE78DA4E-425F-B04B-936A-BF3807C644CF}" destId="{D84094FF-A4D1-D84C-8F7E-1583DAFAEC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7B3DD-BDF1-A340-8671-76FD57C55CA5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1BBEA-62DA-CC4A-80E2-006AEF0C6AE6}">
      <dgm:prSet phldrT="[Text]"/>
      <dgm:spPr>
        <a:solidFill>
          <a:srgbClr val="5F2789">
            <a:alpha val="24000"/>
          </a:srgb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</a:t>
          </a:r>
        </a:p>
      </dgm:t>
    </dgm:pt>
    <dgm:pt modelId="{0123FD44-0A3C-7C42-93ED-355A10E5BAC3}" type="parTrans" cxnId="{669C98FD-60C2-5A48-ACE2-6A3CC37FEA40}">
      <dgm:prSet/>
      <dgm:spPr/>
      <dgm:t>
        <a:bodyPr/>
        <a:lstStyle/>
        <a:p>
          <a:endParaRPr lang="en-US"/>
        </a:p>
      </dgm:t>
    </dgm:pt>
    <dgm:pt modelId="{B0C3EB94-1F2E-B24B-8204-208713DF6A6A}" type="sibTrans" cxnId="{669C98FD-60C2-5A48-ACE2-6A3CC37FEA40}">
      <dgm:prSet/>
      <dgm:spPr/>
      <dgm:t>
        <a:bodyPr/>
        <a:lstStyle/>
        <a:p>
          <a:endParaRPr lang="en-US"/>
        </a:p>
      </dgm:t>
    </dgm:pt>
    <dgm:pt modelId="{D953E872-410A-5F40-A449-4BA354890214}">
      <dgm:prSet phldrT="[Text]" custT="1"/>
      <dgm:spPr>
        <a:solidFill>
          <a:srgbClr val="5F2789">
            <a:alpha val="40000"/>
          </a:srgbClr>
        </a:solidFill>
      </dgm:spPr>
      <dgm:t>
        <a:bodyPr/>
        <a:lstStyle/>
        <a:p>
          <a:endParaRPr lang="en-US" sz="15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396443-0B81-B342-BC1A-EF074745F763}" type="parTrans" cxnId="{A6F82B3A-AA89-7E49-B643-CBF4ED7BD42D}">
      <dgm:prSet/>
      <dgm:spPr/>
      <dgm:t>
        <a:bodyPr/>
        <a:lstStyle/>
        <a:p>
          <a:endParaRPr lang="en-US"/>
        </a:p>
      </dgm:t>
    </dgm:pt>
    <dgm:pt modelId="{E148D91E-E58A-9745-8017-FAE55C92DE3A}" type="sibTrans" cxnId="{A6F82B3A-AA89-7E49-B643-CBF4ED7BD42D}">
      <dgm:prSet/>
      <dgm:spPr/>
      <dgm:t>
        <a:bodyPr/>
        <a:lstStyle/>
        <a:p>
          <a:endParaRPr lang="en-US"/>
        </a:p>
      </dgm:t>
    </dgm:pt>
    <dgm:pt modelId="{24B0A20D-7DBB-7A4D-9FF6-72CD6C028F09}">
      <dgm:prSet phldrT="[Text]" custT="1"/>
      <dgm:spPr>
        <a:solidFill>
          <a:srgbClr val="5F2889"/>
        </a:solidFill>
      </dgm:spPr>
      <dgm:t>
        <a:bodyPr/>
        <a:lstStyle/>
        <a:p>
          <a:endParaRPr lang="en-US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BC7BCF-A8BF-FB40-9E3D-78D87D436919}" type="sibTrans" cxnId="{D8A2B554-C2E1-5E46-90FD-FCB65E86EDDD}">
      <dgm:prSet/>
      <dgm:spPr/>
      <dgm:t>
        <a:bodyPr/>
        <a:lstStyle/>
        <a:p>
          <a:endParaRPr lang="en-US"/>
        </a:p>
      </dgm:t>
    </dgm:pt>
    <dgm:pt modelId="{F947169B-F4C7-A142-B2AE-215D7CE7E040}" type="parTrans" cxnId="{D8A2B554-C2E1-5E46-90FD-FCB65E86EDDD}">
      <dgm:prSet/>
      <dgm:spPr/>
      <dgm:t>
        <a:bodyPr/>
        <a:lstStyle/>
        <a:p>
          <a:endParaRPr lang="en-US"/>
        </a:p>
      </dgm:t>
    </dgm:pt>
    <dgm:pt modelId="{D2F3CF88-1961-6740-9773-71329792FA34}" type="pres">
      <dgm:prSet presAssocID="{0997B3DD-BDF1-A340-8671-76FD57C55CA5}" presName="Name0" presStyleCnt="0">
        <dgm:presLayoutVars>
          <dgm:chMax val="7"/>
          <dgm:resizeHandles val="exact"/>
        </dgm:presLayoutVars>
      </dgm:prSet>
      <dgm:spPr/>
    </dgm:pt>
    <dgm:pt modelId="{814E5604-9956-1E44-A407-955A144571C6}" type="pres">
      <dgm:prSet presAssocID="{0997B3DD-BDF1-A340-8671-76FD57C55CA5}" presName="comp1" presStyleCnt="0"/>
      <dgm:spPr/>
    </dgm:pt>
    <dgm:pt modelId="{46508CB6-300C-7B4B-91A6-897D6194426A}" type="pres">
      <dgm:prSet presAssocID="{0997B3DD-BDF1-A340-8671-76FD57C55CA5}" presName="circle1" presStyleLbl="node1" presStyleIdx="0" presStyleCnt="3" custScaleX="108936" custLinFactNeighborX="1346"/>
      <dgm:spPr/>
    </dgm:pt>
    <dgm:pt modelId="{8E7AA51A-CF63-704D-9163-F47963C220BC}" type="pres">
      <dgm:prSet presAssocID="{0997B3DD-BDF1-A340-8671-76FD57C55CA5}" presName="c1text" presStyleLbl="node1" presStyleIdx="0" presStyleCnt="3">
        <dgm:presLayoutVars>
          <dgm:bulletEnabled val="1"/>
        </dgm:presLayoutVars>
      </dgm:prSet>
      <dgm:spPr/>
    </dgm:pt>
    <dgm:pt modelId="{66644A95-8A44-0945-AEC3-06EF4A4ABB24}" type="pres">
      <dgm:prSet presAssocID="{0997B3DD-BDF1-A340-8671-76FD57C55CA5}" presName="comp2" presStyleCnt="0"/>
      <dgm:spPr/>
    </dgm:pt>
    <dgm:pt modelId="{C7B7B103-5583-0440-862A-768E6A507027}" type="pres">
      <dgm:prSet presAssocID="{0997B3DD-BDF1-A340-8671-76FD57C55CA5}" presName="circle2" presStyleLbl="node1" presStyleIdx="1" presStyleCnt="3" custScaleX="125989" custLinFactNeighborX="2608"/>
      <dgm:spPr/>
    </dgm:pt>
    <dgm:pt modelId="{CCC6F667-7EC2-C841-A7F7-B1A2A2A87356}" type="pres">
      <dgm:prSet presAssocID="{0997B3DD-BDF1-A340-8671-76FD57C55CA5}" presName="c2text" presStyleLbl="node1" presStyleIdx="1" presStyleCnt="3">
        <dgm:presLayoutVars>
          <dgm:bulletEnabled val="1"/>
        </dgm:presLayoutVars>
      </dgm:prSet>
      <dgm:spPr/>
    </dgm:pt>
    <dgm:pt modelId="{70B0A256-9E58-7D48-9619-3CA1867FF768}" type="pres">
      <dgm:prSet presAssocID="{0997B3DD-BDF1-A340-8671-76FD57C55CA5}" presName="comp3" presStyleCnt="0"/>
      <dgm:spPr/>
    </dgm:pt>
    <dgm:pt modelId="{FA7726F3-5582-8342-B86B-34568EEE1E09}" type="pres">
      <dgm:prSet presAssocID="{0997B3DD-BDF1-A340-8671-76FD57C55CA5}" presName="circle3" presStyleLbl="node1" presStyleIdx="2" presStyleCnt="3" custScaleX="131701" custScaleY="91099" custLinFactNeighborX="3430" custLinFactNeighborY="3670"/>
      <dgm:spPr/>
    </dgm:pt>
    <dgm:pt modelId="{4B3E88FD-0F80-B046-B54B-458B4199CC18}" type="pres">
      <dgm:prSet presAssocID="{0997B3DD-BDF1-A340-8671-76FD57C55CA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ECAD0524-911E-5147-B86D-D94E84C8E315}" type="presOf" srcId="{D953E872-410A-5F40-A449-4BA354890214}" destId="{CCC6F667-7EC2-C841-A7F7-B1A2A2A87356}" srcOrd="1" destOrd="0" presId="urn:microsoft.com/office/officeart/2005/8/layout/venn2"/>
    <dgm:cxn modelId="{A6F82B3A-AA89-7E49-B643-CBF4ED7BD42D}" srcId="{0997B3DD-BDF1-A340-8671-76FD57C55CA5}" destId="{D953E872-410A-5F40-A449-4BA354890214}" srcOrd="1" destOrd="0" parTransId="{F9396443-0B81-B342-BC1A-EF074745F763}" sibTransId="{E148D91E-E58A-9745-8017-FAE55C92DE3A}"/>
    <dgm:cxn modelId="{FE5F2D3D-2360-D446-B3F0-9CB4EEBAB823}" type="presOf" srcId="{0997B3DD-BDF1-A340-8671-76FD57C55CA5}" destId="{D2F3CF88-1961-6740-9773-71329792FA34}" srcOrd="0" destOrd="0" presId="urn:microsoft.com/office/officeart/2005/8/layout/venn2"/>
    <dgm:cxn modelId="{A3D2F764-D824-C04B-9293-F767D651165A}" type="presOf" srcId="{98B1BBEA-62DA-CC4A-80E2-006AEF0C6AE6}" destId="{8E7AA51A-CF63-704D-9163-F47963C220BC}" srcOrd="1" destOrd="0" presId="urn:microsoft.com/office/officeart/2005/8/layout/venn2"/>
    <dgm:cxn modelId="{D8A2B554-C2E1-5E46-90FD-FCB65E86EDDD}" srcId="{0997B3DD-BDF1-A340-8671-76FD57C55CA5}" destId="{24B0A20D-7DBB-7A4D-9FF6-72CD6C028F09}" srcOrd="2" destOrd="0" parTransId="{F947169B-F4C7-A142-B2AE-215D7CE7E040}" sibTransId="{5CBC7BCF-A8BF-FB40-9E3D-78D87D436919}"/>
    <dgm:cxn modelId="{97DBD258-7683-854B-BB08-86EB89F8ADC9}" type="presOf" srcId="{D953E872-410A-5F40-A449-4BA354890214}" destId="{C7B7B103-5583-0440-862A-768E6A507027}" srcOrd="0" destOrd="0" presId="urn:microsoft.com/office/officeart/2005/8/layout/venn2"/>
    <dgm:cxn modelId="{2C8D02CD-4B7B-8E4D-A0C9-4344A63CAD4B}" type="presOf" srcId="{24B0A20D-7DBB-7A4D-9FF6-72CD6C028F09}" destId="{FA7726F3-5582-8342-B86B-34568EEE1E09}" srcOrd="0" destOrd="0" presId="urn:microsoft.com/office/officeart/2005/8/layout/venn2"/>
    <dgm:cxn modelId="{67A4C2DA-33DD-744E-9EF9-7552FE921E5D}" type="presOf" srcId="{98B1BBEA-62DA-CC4A-80E2-006AEF0C6AE6}" destId="{46508CB6-300C-7B4B-91A6-897D6194426A}" srcOrd="0" destOrd="0" presId="urn:microsoft.com/office/officeart/2005/8/layout/venn2"/>
    <dgm:cxn modelId="{1E089DFC-F203-154A-A501-2FB953D6D3AE}" type="presOf" srcId="{24B0A20D-7DBB-7A4D-9FF6-72CD6C028F09}" destId="{4B3E88FD-0F80-B046-B54B-458B4199CC18}" srcOrd="1" destOrd="0" presId="urn:microsoft.com/office/officeart/2005/8/layout/venn2"/>
    <dgm:cxn modelId="{669C98FD-60C2-5A48-ACE2-6A3CC37FEA40}" srcId="{0997B3DD-BDF1-A340-8671-76FD57C55CA5}" destId="{98B1BBEA-62DA-CC4A-80E2-006AEF0C6AE6}" srcOrd="0" destOrd="0" parTransId="{0123FD44-0A3C-7C42-93ED-355A10E5BAC3}" sibTransId="{B0C3EB94-1F2E-B24B-8204-208713DF6A6A}"/>
    <dgm:cxn modelId="{6DCBC1DB-F7AD-3D43-A3F9-88DC3BE8772F}" type="presParOf" srcId="{D2F3CF88-1961-6740-9773-71329792FA34}" destId="{814E5604-9956-1E44-A407-955A144571C6}" srcOrd="0" destOrd="0" presId="urn:microsoft.com/office/officeart/2005/8/layout/venn2"/>
    <dgm:cxn modelId="{CA91BF10-EBC7-994C-AD40-ABEEC79C3057}" type="presParOf" srcId="{814E5604-9956-1E44-A407-955A144571C6}" destId="{46508CB6-300C-7B4B-91A6-897D6194426A}" srcOrd="0" destOrd="0" presId="urn:microsoft.com/office/officeart/2005/8/layout/venn2"/>
    <dgm:cxn modelId="{237005A8-0002-9247-9E9A-451D786F5F1D}" type="presParOf" srcId="{814E5604-9956-1E44-A407-955A144571C6}" destId="{8E7AA51A-CF63-704D-9163-F47963C220BC}" srcOrd="1" destOrd="0" presId="urn:microsoft.com/office/officeart/2005/8/layout/venn2"/>
    <dgm:cxn modelId="{58EEBAD0-32CF-6849-A8EC-CE593E544026}" type="presParOf" srcId="{D2F3CF88-1961-6740-9773-71329792FA34}" destId="{66644A95-8A44-0945-AEC3-06EF4A4ABB24}" srcOrd="1" destOrd="0" presId="urn:microsoft.com/office/officeart/2005/8/layout/venn2"/>
    <dgm:cxn modelId="{94928760-560A-734E-9AA3-BA70265F8183}" type="presParOf" srcId="{66644A95-8A44-0945-AEC3-06EF4A4ABB24}" destId="{C7B7B103-5583-0440-862A-768E6A507027}" srcOrd="0" destOrd="0" presId="urn:microsoft.com/office/officeart/2005/8/layout/venn2"/>
    <dgm:cxn modelId="{73CDE362-BE4A-D946-80A6-1CC030DFA71B}" type="presParOf" srcId="{66644A95-8A44-0945-AEC3-06EF4A4ABB24}" destId="{CCC6F667-7EC2-C841-A7F7-B1A2A2A87356}" srcOrd="1" destOrd="0" presId="urn:microsoft.com/office/officeart/2005/8/layout/venn2"/>
    <dgm:cxn modelId="{A989DC4E-5CA5-7B46-92A9-75F298169AB2}" type="presParOf" srcId="{D2F3CF88-1961-6740-9773-71329792FA34}" destId="{70B0A256-9E58-7D48-9619-3CA1867FF768}" srcOrd="2" destOrd="0" presId="urn:microsoft.com/office/officeart/2005/8/layout/venn2"/>
    <dgm:cxn modelId="{E35DEB7B-795F-F243-8284-B3713D80F4D0}" type="presParOf" srcId="{70B0A256-9E58-7D48-9619-3CA1867FF768}" destId="{FA7726F3-5582-8342-B86B-34568EEE1E09}" srcOrd="0" destOrd="0" presId="urn:microsoft.com/office/officeart/2005/8/layout/venn2"/>
    <dgm:cxn modelId="{AC393CC1-5E9D-004E-B103-A328F90ABAA9}" type="presParOf" srcId="{70B0A256-9E58-7D48-9619-3CA1867FF768}" destId="{4B3E88FD-0F80-B046-B54B-458B4199CC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C4F76E-FD6A-4180-9082-812539BB39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BED47-CFD3-42E6-9803-80E66664CEC5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 I want to share personal details with this person right now?</a:t>
          </a:r>
        </a:p>
      </dgm:t>
    </dgm:pt>
    <dgm:pt modelId="{E1BF9F5F-FCA1-4E50-84A4-710418B47E10}" type="parTrans" cxnId="{30322C55-00EA-47D9-A061-28AABA4217E2}">
      <dgm:prSet/>
      <dgm:spPr/>
      <dgm:t>
        <a:bodyPr/>
        <a:lstStyle/>
        <a:p>
          <a:endParaRPr lang="en-US"/>
        </a:p>
      </dgm:t>
    </dgm:pt>
    <dgm:pt modelId="{5A117160-709C-4786-8FD7-8EF02A88DBA6}" type="sibTrans" cxnId="{30322C55-00EA-47D9-A061-28AABA4217E2}">
      <dgm:prSet/>
      <dgm:spPr/>
      <dgm:t>
        <a:bodyPr/>
        <a:lstStyle/>
        <a:p>
          <a:endParaRPr lang="en-US"/>
        </a:p>
      </dgm:t>
    </dgm:pt>
    <dgm:pt modelId="{DF6EFB23-34A6-45AC-9356-3F5F0AA4F2F3}" type="asst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it relevant for me to provide some information about my brain injury with this person?</a:t>
          </a:r>
        </a:p>
      </dgm:t>
    </dgm:pt>
    <dgm:pt modelId="{6D0C70B7-04A3-42F3-9781-34DED40BF67F}" type="parTrans" cxnId="{5C3398AF-D013-4C7C-B652-DBC464AB50F2}">
      <dgm:prSet/>
      <dgm:spPr>
        <a:ln>
          <a:solidFill>
            <a:srgbClr val="5F2789"/>
          </a:solidFill>
        </a:ln>
      </dgm:spPr>
      <dgm:t>
        <a:bodyPr/>
        <a:lstStyle/>
        <a:p>
          <a:endParaRPr lang="en-US"/>
        </a:p>
      </dgm:t>
    </dgm:pt>
    <dgm:pt modelId="{EC4EDC92-8F15-4A51-A8CA-E83B4AC219DD}" type="sibTrans" cxnId="{5C3398AF-D013-4C7C-B652-DBC464AB50F2}">
      <dgm:prSet/>
      <dgm:spPr/>
      <dgm:t>
        <a:bodyPr/>
        <a:lstStyle/>
        <a:p>
          <a:endParaRPr lang="en-US"/>
        </a:p>
      </dgm:t>
    </dgm:pt>
    <dgm:pt modelId="{06FC0FAC-BA16-4FD2-81A4-1BCF4DCC7F80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</a:t>
          </a:r>
        </a:p>
      </dgm:t>
    </dgm:pt>
    <dgm:pt modelId="{A5D92167-EFF1-4963-A409-E44A7B9DC406}" type="parTrans" cxnId="{5D34A3A9-5665-4A9E-A737-818710469641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37B8C79A-C7C1-48FD-B8DF-A84C6F624FD3}" type="sibTrans" cxnId="{5D34A3A9-5665-4A9E-A737-818710469641}">
      <dgm:prSet/>
      <dgm:spPr/>
      <dgm:t>
        <a:bodyPr/>
        <a:lstStyle/>
        <a:p>
          <a:endParaRPr lang="en-US"/>
        </a:p>
      </dgm:t>
    </dgm:pt>
    <dgm:pt modelId="{4E041144-BA2E-433F-9192-DFA0F3DA2789}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</a:p>
      </dgm:t>
    </dgm:pt>
    <dgm:pt modelId="{6DBB06F5-36FE-4F07-A1BF-8A869FDA76EF}" type="parTrans" cxnId="{68976875-320E-407A-84A5-681EF5BEF842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2D2ECE47-5A4C-4400-A074-4AA83653AC45}" type="sibTrans" cxnId="{68976875-320E-407A-84A5-681EF5BEF842}">
      <dgm:prSet/>
      <dgm:spPr/>
      <dgm:t>
        <a:bodyPr/>
        <a:lstStyle/>
        <a:p>
          <a:endParaRPr lang="en-US"/>
        </a:p>
      </dgm:t>
    </dgm:pt>
    <dgm:pt modelId="{060D4CC7-8F7E-4C39-A3C9-8A4243545491}">
      <dgm:prSet phldrT="[Text]" custT="1"/>
      <dgm:spPr>
        <a:solidFill>
          <a:schemeClr val="bg1"/>
        </a:solidFill>
        <a:ln>
          <a:solidFill>
            <a:srgbClr val="5F2889"/>
          </a:solidFill>
        </a:ln>
      </dgm:spPr>
      <dgm:t>
        <a:bodyPr/>
        <a:lstStyle/>
        <a:p>
          <a:r>
            <a:rPr lang="en-US" sz="20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Close Personal Relationship</a:t>
          </a:r>
        </a:p>
      </dgm:t>
    </dgm:pt>
    <dgm:pt modelId="{E3F58A9C-9927-42B4-B65C-5410CE9FF4F4}" type="parTrans" cxnId="{ABC45668-E125-4FBC-8EEB-4C3C05A29AA2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E7903368-1A3A-4414-A391-76021F10425A}" type="sibTrans" cxnId="{ABC45668-E125-4FBC-8EEB-4C3C05A29AA2}">
      <dgm:prSet/>
      <dgm:spPr/>
      <dgm:t>
        <a:bodyPr/>
        <a:lstStyle/>
        <a:p>
          <a:endParaRPr lang="en-US"/>
        </a:p>
      </dgm:t>
    </dgm:pt>
    <dgm:pt modelId="{95596784-54B3-481A-9CB6-586BE10F6D20}" type="asst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</a:t>
          </a:r>
        </a:p>
      </dgm:t>
    </dgm:pt>
    <dgm:pt modelId="{A0D17C8D-FEA1-4DA3-AD9A-41C5CBA96889}" type="parTrans" cxnId="{16345DF2-FD4C-494A-8635-5E348BC937FE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16119C8D-6B0A-481D-B2B6-BA1966B90B2F}" type="sibTrans" cxnId="{16345DF2-FD4C-494A-8635-5E348BC937FE}">
      <dgm:prSet/>
      <dgm:spPr/>
      <dgm:t>
        <a:bodyPr/>
        <a:lstStyle/>
        <a:p>
          <a:endParaRPr lang="en-US"/>
        </a:p>
      </dgm:t>
    </dgm:pt>
    <dgm:pt modelId="{A52D1977-0D75-4451-99D3-AA319DF2EDEB}" type="asst">
      <dgm:prSet phldrT="[Text]" custT="1"/>
      <dgm:spPr>
        <a:solidFill>
          <a:srgbClr val="5F2889"/>
        </a:solidFill>
      </dgm:spPr>
      <dgm:t>
        <a:bodyPr/>
        <a:lstStyle/>
        <a:p>
          <a:r>
            <a: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</a:p>
      </dgm:t>
    </dgm:pt>
    <dgm:pt modelId="{525F77BE-02E0-459D-B408-F0D8EF86D089}" type="parTrans" cxnId="{BBF64B94-2A41-4697-AECD-7508D70935AE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0DBE24DD-EB87-4C63-AE92-B0296FD66038}" type="sibTrans" cxnId="{BBF64B94-2A41-4697-AECD-7508D70935AE}">
      <dgm:prSet/>
      <dgm:spPr/>
      <dgm:t>
        <a:bodyPr/>
        <a:lstStyle/>
        <a:p>
          <a:endParaRPr lang="en-US"/>
        </a:p>
      </dgm:t>
    </dgm:pt>
    <dgm:pt modelId="{BF2CA718-12CA-46EC-AE34-5DDD9FBC6524}" type="asst">
      <dgm:prSet phldrT="[Text]" custT="1"/>
      <dgm:spPr>
        <a:solidFill>
          <a:schemeClr val="bg1"/>
        </a:solidFill>
        <a:ln>
          <a:solidFill>
            <a:srgbClr val="5F2889"/>
          </a:solidFill>
        </a:ln>
      </dgm:spPr>
      <dgm:t>
        <a:bodyPr/>
        <a:lstStyle/>
        <a:p>
          <a:r>
            <a:rPr lang="en-US" sz="20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Regular interaction or service provider, limited relevant  personal information</a:t>
          </a:r>
        </a:p>
      </dgm:t>
    </dgm:pt>
    <dgm:pt modelId="{3DDC6FA8-716C-400E-A2CF-CDD6837F8421}" type="parTrans" cxnId="{411710E7-F979-479D-9D0D-6B1C8F508B9B}">
      <dgm:prSet/>
      <dgm:spPr>
        <a:ln>
          <a:solidFill>
            <a:srgbClr val="5F2889"/>
          </a:solidFill>
        </a:ln>
      </dgm:spPr>
      <dgm:t>
        <a:bodyPr/>
        <a:lstStyle/>
        <a:p>
          <a:endParaRPr lang="en-US"/>
        </a:p>
      </dgm:t>
    </dgm:pt>
    <dgm:pt modelId="{1B2D6DBF-AE48-4B61-B074-324820233925}" type="sibTrans" cxnId="{411710E7-F979-479D-9D0D-6B1C8F508B9B}">
      <dgm:prSet/>
      <dgm:spPr/>
      <dgm:t>
        <a:bodyPr/>
        <a:lstStyle/>
        <a:p>
          <a:endParaRPr lang="en-US"/>
        </a:p>
      </dgm:t>
    </dgm:pt>
    <dgm:pt modelId="{CEF214E1-A39D-4662-B237-AE00789C43E6}" type="asst">
      <dgm:prSet phldrT="[Text]" custT="1"/>
      <dgm:spPr>
        <a:solidFill>
          <a:schemeClr val="bg1"/>
        </a:solidFill>
        <a:ln>
          <a:solidFill>
            <a:srgbClr val="5F2889"/>
          </a:solidFill>
        </a:ln>
      </dgm:spPr>
      <dgm:t>
        <a:bodyPr/>
        <a:lstStyle/>
        <a:p>
          <a:r>
            <a:rPr lang="en-US" sz="20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Limited interaction, Limited personal information</a:t>
          </a:r>
        </a:p>
      </dgm:t>
    </dgm:pt>
    <dgm:pt modelId="{39B5F70A-91DF-419C-B3FB-ADCC8D71C132}" type="parTrans" cxnId="{28DAD132-AC50-4DA1-BC80-F72654483D1E}">
      <dgm:prSet/>
      <dgm:spPr>
        <a:ln>
          <a:solidFill>
            <a:srgbClr val="5F2789"/>
          </a:solidFill>
        </a:ln>
      </dgm:spPr>
      <dgm:t>
        <a:bodyPr/>
        <a:lstStyle/>
        <a:p>
          <a:endParaRPr lang="en-US"/>
        </a:p>
      </dgm:t>
    </dgm:pt>
    <dgm:pt modelId="{A50DBE0A-16BA-401C-9EC8-0E5AF1A98718}" type="sibTrans" cxnId="{28DAD132-AC50-4DA1-BC80-F72654483D1E}">
      <dgm:prSet/>
      <dgm:spPr/>
      <dgm:t>
        <a:bodyPr/>
        <a:lstStyle/>
        <a:p>
          <a:endParaRPr lang="en-US"/>
        </a:p>
      </dgm:t>
    </dgm:pt>
    <dgm:pt modelId="{74752215-4566-4CA7-9A30-01E2CC8C2DA7}" type="pres">
      <dgm:prSet presAssocID="{60C4F76E-FD6A-4180-9082-812539BB39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816698-7995-47DB-90DB-02763A4DD7BD}" type="pres">
      <dgm:prSet presAssocID="{9DDBED47-CFD3-42E6-9803-80E66664CEC5}" presName="hierRoot1" presStyleCnt="0">
        <dgm:presLayoutVars>
          <dgm:hierBranch val="init"/>
        </dgm:presLayoutVars>
      </dgm:prSet>
      <dgm:spPr/>
    </dgm:pt>
    <dgm:pt modelId="{D8B59D5C-9E19-420E-BD33-948990B0321A}" type="pres">
      <dgm:prSet presAssocID="{9DDBED47-CFD3-42E6-9803-80E66664CEC5}" presName="rootComposite1" presStyleCnt="0"/>
      <dgm:spPr/>
    </dgm:pt>
    <dgm:pt modelId="{788A8E9F-497B-4EFA-AC44-1E1A8D266ED1}" type="pres">
      <dgm:prSet presAssocID="{9DDBED47-CFD3-42E6-9803-80E66664CEC5}" presName="rootText1" presStyleLbl="node0" presStyleIdx="0" presStyleCnt="1" custScaleX="978668" custScaleY="216454">
        <dgm:presLayoutVars>
          <dgm:chPref val="3"/>
        </dgm:presLayoutVars>
      </dgm:prSet>
      <dgm:spPr/>
    </dgm:pt>
    <dgm:pt modelId="{3540D15D-2776-458A-8F50-AEC1CCBE9D27}" type="pres">
      <dgm:prSet presAssocID="{9DDBED47-CFD3-42E6-9803-80E66664CEC5}" presName="rootConnector1" presStyleLbl="node1" presStyleIdx="0" presStyleCnt="0"/>
      <dgm:spPr/>
    </dgm:pt>
    <dgm:pt modelId="{49AE213C-9BDB-497D-9A16-44DB4FA50ADF}" type="pres">
      <dgm:prSet presAssocID="{9DDBED47-CFD3-42E6-9803-80E66664CEC5}" presName="hierChild2" presStyleCnt="0"/>
      <dgm:spPr/>
    </dgm:pt>
    <dgm:pt modelId="{B5870025-49DF-4FC1-9DAA-219B46C44249}" type="pres">
      <dgm:prSet presAssocID="{A5D92167-EFF1-4963-A409-E44A7B9DC406}" presName="Name37" presStyleLbl="parChTrans1D2" presStyleIdx="0" presStyleCnt="2"/>
      <dgm:spPr/>
    </dgm:pt>
    <dgm:pt modelId="{AFDFB243-E942-473E-94C4-250B0200F450}" type="pres">
      <dgm:prSet presAssocID="{06FC0FAC-BA16-4FD2-81A4-1BCF4DCC7F80}" presName="hierRoot2" presStyleCnt="0">
        <dgm:presLayoutVars>
          <dgm:hierBranch val="init"/>
        </dgm:presLayoutVars>
      </dgm:prSet>
      <dgm:spPr/>
    </dgm:pt>
    <dgm:pt modelId="{2AC0966E-E526-4CB7-B87B-F6A7B31877C5}" type="pres">
      <dgm:prSet presAssocID="{06FC0FAC-BA16-4FD2-81A4-1BCF4DCC7F80}" presName="rootComposite" presStyleCnt="0"/>
      <dgm:spPr/>
    </dgm:pt>
    <dgm:pt modelId="{A5FCD155-5FDF-4AA2-B298-BEDBBFACD3C4}" type="pres">
      <dgm:prSet presAssocID="{06FC0FAC-BA16-4FD2-81A4-1BCF4DCC7F80}" presName="rootText" presStyleLbl="node2" presStyleIdx="0" presStyleCnt="2" custLinFactNeighborX="-14837" custLinFactNeighborY="13473">
        <dgm:presLayoutVars>
          <dgm:chPref val="3"/>
        </dgm:presLayoutVars>
      </dgm:prSet>
      <dgm:spPr/>
    </dgm:pt>
    <dgm:pt modelId="{F5AC252E-2641-4F7A-9FF6-21E17DECA836}" type="pres">
      <dgm:prSet presAssocID="{06FC0FAC-BA16-4FD2-81A4-1BCF4DCC7F80}" presName="rootConnector" presStyleLbl="node2" presStyleIdx="0" presStyleCnt="2"/>
      <dgm:spPr/>
    </dgm:pt>
    <dgm:pt modelId="{2AE9165E-98C4-4E66-B0A5-F065649FE930}" type="pres">
      <dgm:prSet presAssocID="{06FC0FAC-BA16-4FD2-81A4-1BCF4DCC7F80}" presName="hierChild4" presStyleCnt="0"/>
      <dgm:spPr/>
    </dgm:pt>
    <dgm:pt modelId="{5283AEB5-4274-4D85-BB6F-ECCEE3AACD9D}" type="pres">
      <dgm:prSet presAssocID="{E3F58A9C-9927-42B4-B65C-5410CE9FF4F4}" presName="Name37" presStyleLbl="parChTrans1D3" presStyleIdx="0" presStyleCnt="2"/>
      <dgm:spPr/>
    </dgm:pt>
    <dgm:pt modelId="{C41B984A-AEC7-4C90-9CE2-055A8DDC9667}" type="pres">
      <dgm:prSet presAssocID="{060D4CC7-8F7E-4C39-A3C9-8A4243545491}" presName="hierRoot2" presStyleCnt="0">
        <dgm:presLayoutVars>
          <dgm:hierBranch val="init"/>
        </dgm:presLayoutVars>
      </dgm:prSet>
      <dgm:spPr/>
    </dgm:pt>
    <dgm:pt modelId="{0CA64BC8-C9A6-495E-B15B-5A0B24A89EE3}" type="pres">
      <dgm:prSet presAssocID="{060D4CC7-8F7E-4C39-A3C9-8A4243545491}" presName="rootComposite" presStyleCnt="0"/>
      <dgm:spPr/>
    </dgm:pt>
    <dgm:pt modelId="{6D168244-527B-4273-835F-EAD82CDDABC3}" type="pres">
      <dgm:prSet presAssocID="{060D4CC7-8F7E-4C39-A3C9-8A4243545491}" presName="rootText" presStyleLbl="node3" presStyleIdx="0" presStyleCnt="1" custScaleX="228696" custScaleY="223249" custLinFactX="-100000" custLinFactNeighborX="-166616" custLinFactNeighborY="29832">
        <dgm:presLayoutVars>
          <dgm:chPref val="3"/>
        </dgm:presLayoutVars>
      </dgm:prSet>
      <dgm:spPr/>
    </dgm:pt>
    <dgm:pt modelId="{70D683E7-A3D2-42CF-A625-6754BCD588E6}" type="pres">
      <dgm:prSet presAssocID="{060D4CC7-8F7E-4C39-A3C9-8A4243545491}" presName="rootConnector" presStyleLbl="node3" presStyleIdx="0" presStyleCnt="1"/>
      <dgm:spPr/>
    </dgm:pt>
    <dgm:pt modelId="{6FE2149C-78DF-48CB-A591-6BB4FD037B1D}" type="pres">
      <dgm:prSet presAssocID="{060D4CC7-8F7E-4C39-A3C9-8A4243545491}" presName="hierChild4" presStyleCnt="0"/>
      <dgm:spPr/>
    </dgm:pt>
    <dgm:pt modelId="{69A3BDF0-9268-49E5-987D-8102FA897F4F}" type="pres">
      <dgm:prSet presAssocID="{060D4CC7-8F7E-4C39-A3C9-8A4243545491}" presName="hierChild5" presStyleCnt="0"/>
      <dgm:spPr/>
    </dgm:pt>
    <dgm:pt modelId="{A9691080-3FC5-4243-AA5E-411E141F7247}" type="pres">
      <dgm:prSet presAssocID="{06FC0FAC-BA16-4FD2-81A4-1BCF4DCC7F80}" presName="hierChild5" presStyleCnt="0"/>
      <dgm:spPr/>
    </dgm:pt>
    <dgm:pt modelId="{5CE907CB-81F8-4DD1-B556-B7AF01645D40}" type="pres">
      <dgm:prSet presAssocID="{6DBB06F5-36FE-4F07-A1BF-8A869FDA76EF}" presName="Name37" presStyleLbl="parChTrans1D2" presStyleIdx="1" presStyleCnt="2"/>
      <dgm:spPr/>
    </dgm:pt>
    <dgm:pt modelId="{C60F941D-4DD5-4E77-9EF9-6F9915D354ED}" type="pres">
      <dgm:prSet presAssocID="{4E041144-BA2E-433F-9192-DFA0F3DA2789}" presName="hierRoot2" presStyleCnt="0">
        <dgm:presLayoutVars>
          <dgm:hierBranch val="init"/>
        </dgm:presLayoutVars>
      </dgm:prSet>
      <dgm:spPr/>
    </dgm:pt>
    <dgm:pt modelId="{CEFDE0DB-A3F7-48FA-BD6B-6968A30135CC}" type="pres">
      <dgm:prSet presAssocID="{4E041144-BA2E-433F-9192-DFA0F3DA2789}" presName="rootComposite" presStyleCnt="0"/>
      <dgm:spPr/>
    </dgm:pt>
    <dgm:pt modelId="{DAFCBC6B-78FB-4767-A9FC-F899978E8F4B}" type="pres">
      <dgm:prSet presAssocID="{4E041144-BA2E-433F-9192-DFA0F3DA2789}" presName="rootText" presStyleLbl="node2" presStyleIdx="1" presStyleCnt="2" custLinFactNeighborX="30465" custLinFactNeighborY="12322">
        <dgm:presLayoutVars>
          <dgm:chPref val="3"/>
        </dgm:presLayoutVars>
      </dgm:prSet>
      <dgm:spPr/>
    </dgm:pt>
    <dgm:pt modelId="{5205158A-CB6E-4DE8-9690-77DF02C99D94}" type="pres">
      <dgm:prSet presAssocID="{4E041144-BA2E-433F-9192-DFA0F3DA2789}" presName="rootConnector" presStyleLbl="node2" presStyleIdx="1" presStyleCnt="2"/>
      <dgm:spPr/>
    </dgm:pt>
    <dgm:pt modelId="{136B2F76-1D36-4335-8874-8A103D9EC378}" type="pres">
      <dgm:prSet presAssocID="{4E041144-BA2E-433F-9192-DFA0F3DA2789}" presName="hierChild4" presStyleCnt="0"/>
      <dgm:spPr/>
    </dgm:pt>
    <dgm:pt modelId="{3EEF2A07-AC5A-498E-A0DD-708E200BF7A7}" type="pres">
      <dgm:prSet presAssocID="{4E041144-BA2E-433F-9192-DFA0F3DA2789}" presName="hierChild5" presStyleCnt="0"/>
      <dgm:spPr/>
    </dgm:pt>
    <dgm:pt modelId="{13D74A3B-FD61-4F26-90A7-C14EF98FA1C3}" type="pres">
      <dgm:prSet presAssocID="{6D0C70B7-04A3-42F3-9781-34DED40BF67F}" presName="Name111" presStyleLbl="parChTrans1D3" presStyleIdx="1" presStyleCnt="2"/>
      <dgm:spPr/>
    </dgm:pt>
    <dgm:pt modelId="{8CD4305E-AEB5-4FF3-845F-BFF6C19DE5EC}" type="pres">
      <dgm:prSet presAssocID="{DF6EFB23-34A6-45AC-9356-3F5F0AA4F2F3}" presName="hierRoot3" presStyleCnt="0">
        <dgm:presLayoutVars>
          <dgm:hierBranch val="init"/>
        </dgm:presLayoutVars>
      </dgm:prSet>
      <dgm:spPr/>
    </dgm:pt>
    <dgm:pt modelId="{7C651676-361F-4A3A-8D21-7877343EF849}" type="pres">
      <dgm:prSet presAssocID="{DF6EFB23-34A6-45AC-9356-3F5F0AA4F2F3}" presName="rootComposite3" presStyleCnt="0"/>
      <dgm:spPr/>
    </dgm:pt>
    <dgm:pt modelId="{5785BE6F-F430-4364-A475-3A426699503C}" type="pres">
      <dgm:prSet presAssocID="{DF6EFB23-34A6-45AC-9356-3F5F0AA4F2F3}" presName="rootText3" presStyleLbl="asst2" presStyleIdx="0" presStyleCnt="5" custScaleX="280651" custScaleY="402509" custLinFactNeighborX="65977" custLinFactNeighborY="-26059">
        <dgm:presLayoutVars>
          <dgm:chPref val="3"/>
        </dgm:presLayoutVars>
      </dgm:prSet>
      <dgm:spPr/>
    </dgm:pt>
    <dgm:pt modelId="{3F057ADD-AFE7-4D8E-8DE5-92E8DBD2622D}" type="pres">
      <dgm:prSet presAssocID="{DF6EFB23-34A6-45AC-9356-3F5F0AA4F2F3}" presName="rootConnector3" presStyleLbl="asst2" presStyleIdx="0" presStyleCnt="5"/>
      <dgm:spPr/>
    </dgm:pt>
    <dgm:pt modelId="{60E04514-145C-42D8-98BD-7B265F2658FD}" type="pres">
      <dgm:prSet presAssocID="{DF6EFB23-34A6-45AC-9356-3F5F0AA4F2F3}" presName="hierChild6" presStyleCnt="0"/>
      <dgm:spPr/>
    </dgm:pt>
    <dgm:pt modelId="{F28EA3F0-6AD8-45AA-869E-ED01CDB059C2}" type="pres">
      <dgm:prSet presAssocID="{DF6EFB23-34A6-45AC-9356-3F5F0AA4F2F3}" presName="hierChild7" presStyleCnt="0"/>
      <dgm:spPr/>
    </dgm:pt>
    <dgm:pt modelId="{C5BD3B65-24CA-4B15-BB28-46893068C6C9}" type="pres">
      <dgm:prSet presAssocID="{A0D17C8D-FEA1-4DA3-AD9A-41C5CBA96889}" presName="Name111" presStyleLbl="parChTrans1D4" presStyleIdx="0" presStyleCnt="4"/>
      <dgm:spPr/>
    </dgm:pt>
    <dgm:pt modelId="{DBBE01ED-A2D6-4DED-913F-0CCB7FED0314}" type="pres">
      <dgm:prSet presAssocID="{95596784-54B3-481A-9CB6-586BE10F6D20}" presName="hierRoot3" presStyleCnt="0">
        <dgm:presLayoutVars>
          <dgm:hierBranch val="init"/>
        </dgm:presLayoutVars>
      </dgm:prSet>
      <dgm:spPr/>
    </dgm:pt>
    <dgm:pt modelId="{E58CB413-B024-4DDC-B683-86471F0D4571}" type="pres">
      <dgm:prSet presAssocID="{95596784-54B3-481A-9CB6-586BE10F6D20}" presName="rootComposite3" presStyleCnt="0"/>
      <dgm:spPr/>
    </dgm:pt>
    <dgm:pt modelId="{451E6DED-B61E-4B56-82AE-12D87140920C}" type="pres">
      <dgm:prSet presAssocID="{95596784-54B3-481A-9CB6-586BE10F6D20}" presName="rootText3" presStyleLbl="asst2" presStyleIdx="1" presStyleCnt="5" custLinFactNeighborX="-18514" custLinFactNeighborY="-38878">
        <dgm:presLayoutVars>
          <dgm:chPref val="3"/>
        </dgm:presLayoutVars>
      </dgm:prSet>
      <dgm:spPr/>
    </dgm:pt>
    <dgm:pt modelId="{E1335D8B-5F02-4BB4-9637-B563D6A8BE6E}" type="pres">
      <dgm:prSet presAssocID="{95596784-54B3-481A-9CB6-586BE10F6D20}" presName="rootConnector3" presStyleLbl="asst2" presStyleIdx="1" presStyleCnt="5"/>
      <dgm:spPr/>
    </dgm:pt>
    <dgm:pt modelId="{C4A97678-2B7F-44FD-8919-DFE09C2C0CA6}" type="pres">
      <dgm:prSet presAssocID="{95596784-54B3-481A-9CB6-586BE10F6D20}" presName="hierChild6" presStyleCnt="0"/>
      <dgm:spPr/>
    </dgm:pt>
    <dgm:pt modelId="{2EB55B56-05B0-4A49-A03A-4EA016FD7621}" type="pres">
      <dgm:prSet presAssocID="{95596784-54B3-481A-9CB6-586BE10F6D20}" presName="hierChild7" presStyleCnt="0"/>
      <dgm:spPr/>
    </dgm:pt>
    <dgm:pt modelId="{F5FEAA1A-0168-4CBA-A7A1-A97ECDA022F5}" type="pres">
      <dgm:prSet presAssocID="{3DDC6FA8-716C-400E-A2CF-CDD6837F8421}" presName="Name111" presStyleLbl="parChTrans1D4" presStyleIdx="1" presStyleCnt="4"/>
      <dgm:spPr/>
    </dgm:pt>
    <dgm:pt modelId="{722C39B1-0C14-41F1-8DE2-FE584FC59F15}" type="pres">
      <dgm:prSet presAssocID="{BF2CA718-12CA-46EC-AE34-5DDD9FBC6524}" presName="hierRoot3" presStyleCnt="0">
        <dgm:presLayoutVars>
          <dgm:hierBranch val="init"/>
        </dgm:presLayoutVars>
      </dgm:prSet>
      <dgm:spPr/>
    </dgm:pt>
    <dgm:pt modelId="{3666F63D-3FE4-4073-856B-B60D492A0103}" type="pres">
      <dgm:prSet presAssocID="{BF2CA718-12CA-46EC-AE34-5DDD9FBC6524}" presName="rootComposite3" presStyleCnt="0"/>
      <dgm:spPr/>
    </dgm:pt>
    <dgm:pt modelId="{1AF0B729-AA9B-48ED-BFCB-FF27F9FE23C7}" type="pres">
      <dgm:prSet presAssocID="{BF2CA718-12CA-46EC-AE34-5DDD9FBC6524}" presName="rootText3" presStyleLbl="asst2" presStyleIdx="2" presStyleCnt="5" custScaleX="320785" custScaleY="293606" custLinFactNeighborX="-28401" custLinFactNeighborY="-56449">
        <dgm:presLayoutVars>
          <dgm:chPref val="3"/>
        </dgm:presLayoutVars>
      </dgm:prSet>
      <dgm:spPr/>
    </dgm:pt>
    <dgm:pt modelId="{B2A2176E-59F5-4642-AB7A-EDBFA54065E3}" type="pres">
      <dgm:prSet presAssocID="{BF2CA718-12CA-46EC-AE34-5DDD9FBC6524}" presName="rootConnector3" presStyleLbl="asst2" presStyleIdx="2" presStyleCnt="5"/>
      <dgm:spPr/>
    </dgm:pt>
    <dgm:pt modelId="{888E4A1C-4F0D-4A8E-A3C2-68556D5174B1}" type="pres">
      <dgm:prSet presAssocID="{BF2CA718-12CA-46EC-AE34-5DDD9FBC6524}" presName="hierChild6" presStyleCnt="0"/>
      <dgm:spPr/>
    </dgm:pt>
    <dgm:pt modelId="{EB43630B-6819-4814-AD0D-E8A586679650}" type="pres">
      <dgm:prSet presAssocID="{BF2CA718-12CA-46EC-AE34-5DDD9FBC6524}" presName="hierChild7" presStyleCnt="0"/>
      <dgm:spPr/>
    </dgm:pt>
    <dgm:pt modelId="{D810C75E-7D3F-4698-AC71-01A846A7B4BC}" type="pres">
      <dgm:prSet presAssocID="{525F77BE-02E0-459D-B408-F0D8EF86D089}" presName="Name111" presStyleLbl="parChTrans1D4" presStyleIdx="2" presStyleCnt="4"/>
      <dgm:spPr/>
    </dgm:pt>
    <dgm:pt modelId="{9C4E85C8-A6F1-4605-A82E-108AB5107F29}" type="pres">
      <dgm:prSet presAssocID="{A52D1977-0D75-4451-99D3-AA319DF2EDEB}" presName="hierRoot3" presStyleCnt="0">
        <dgm:presLayoutVars>
          <dgm:hierBranch val="init"/>
        </dgm:presLayoutVars>
      </dgm:prSet>
      <dgm:spPr/>
    </dgm:pt>
    <dgm:pt modelId="{7696BEC4-AEB8-464B-B188-A8D20609E332}" type="pres">
      <dgm:prSet presAssocID="{A52D1977-0D75-4451-99D3-AA319DF2EDEB}" presName="rootComposite3" presStyleCnt="0"/>
      <dgm:spPr/>
    </dgm:pt>
    <dgm:pt modelId="{2C420F9A-CC7A-4775-988A-67DB11A36D5C}" type="pres">
      <dgm:prSet presAssocID="{A52D1977-0D75-4451-99D3-AA319DF2EDEB}" presName="rootText3" presStyleLbl="asst2" presStyleIdx="3" presStyleCnt="5" custLinFactNeighborX="-42634" custLinFactNeighborY="-37741">
        <dgm:presLayoutVars>
          <dgm:chPref val="3"/>
        </dgm:presLayoutVars>
      </dgm:prSet>
      <dgm:spPr/>
    </dgm:pt>
    <dgm:pt modelId="{670A2BEF-340A-49B3-A2FB-D9679DCA93F8}" type="pres">
      <dgm:prSet presAssocID="{A52D1977-0D75-4451-99D3-AA319DF2EDEB}" presName="rootConnector3" presStyleLbl="asst2" presStyleIdx="3" presStyleCnt="5"/>
      <dgm:spPr/>
    </dgm:pt>
    <dgm:pt modelId="{AC8EEAC3-651D-4867-A3CB-B6A1DBE2FEBC}" type="pres">
      <dgm:prSet presAssocID="{A52D1977-0D75-4451-99D3-AA319DF2EDEB}" presName="hierChild6" presStyleCnt="0"/>
      <dgm:spPr/>
    </dgm:pt>
    <dgm:pt modelId="{A2A84A01-E4C7-41A9-83AC-2141777C90B9}" type="pres">
      <dgm:prSet presAssocID="{A52D1977-0D75-4451-99D3-AA319DF2EDEB}" presName="hierChild7" presStyleCnt="0"/>
      <dgm:spPr/>
    </dgm:pt>
    <dgm:pt modelId="{1CBB9A70-E94D-4D8D-982E-9A44D4AFF4FA}" type="pres">
      <dgm:prSet presAssocID="{39B5F70A-91DF-419C-B3FB-ADCC8D71C132}" presName="Name111" presStyleLbl="parChTrans1D4" presStyleIdx="3" presStyleCnt="4"/>
      <dgm:spPr/>
    </dgm:pt>
    <dgm:pt modelId="{FB99E068-708B-4289-A41C-1F02EEE0037F}" type="pres">
      <dgm:prSet presAssocID="{CEF214E1-A39D-4662-B237-AE00789C43E6}" presName="hierRoot3" presStyleCnt="0">
        <dgm:presLayoutVars>
          <dgm:hierBranch val="init"/>
        </dgm:presLayoutVars>
      </dgm:prSet>
      <dgm:spPr/>
    </dgm:pt>
    <dgm:pt modelId="{CC3E53B2-6E69-48D4-8263-48735BF2F8FC}" type="pres">
      <dgm:prSet presAssocID="{CEF214E1-A39D-4662-B237-AE00789C43E6}" presName="rootComposite3" presStyleCnt="0"/>
      <dgm:spPr/>
    </dgm:pt>
    <dgm:pt modelId="{FC37E0DB-35A2-4709-8362-430DB4849614}" type="pres">
      <dgm:prSet presAssocID="{CEF214E1-A39D-4662-B237-AE00789C43E6}" presName="rootText3" presStyleLbl="asst2" presStyleIdx="4" presStyleCnt="5" custScaleX="337755" custScaleY="205881" custLinFactX="152381" custLinFactNeighborX="200000" custLinFactNeighborY="-55407">
        <dgm:presLayoutVars>
          <dgm:chPref val="3"/>
        </dgm:presLayoutVars>
      </dgm:prSet>
      <dgm:spPr/>
    </dgm:pt>
    <dgm:pt modelId="{154A475F-67F3-4973-BD95-DC7E9193BC70}" type="pres">
      <dgm:prSet presAssocID="{CEF214E1-A39D-4662-B237-AE00789C43E6}" presName="rootConnector3" presStyleLbl="asst2" presStyleIdx="4" presStyleCnt="5"/>
      <dgm:spPr/>
    </dgm:pt>
    <dgm:pt modelId="{86A54788-AADF-48A2-9A5F-C4F324F864CA}" type="pres">
      <dgm:prSet presAssocID="{CEF214E1-A39D-4662-B237-AE00789C43E6}" presName="hierChild6" presStyleCnt="0"/>
      <dgm:spPr/>
    </dgm:pt>
    <dgm:pt modelId="{5F4D4889-EFA0-4F6F-95F0-FD05CC0E3B54}" type="pres">
      <dgm:prSet presAssocID="{CEF214E1-A39D-4662-B237-AE00789C43E6}" presName="hierChild7" presStyleCnt="0"/>
      <dgm:spPr/>
    </dgm:pt>
    <dgm:pt modelId="{01159B91-7C19-4ECE-ADC7-C750E8E6EB9F}" type="pres">
      <dgm:prSet presAssocID="{9DDBED47-CFD3-42E6-9803-80E66664CEC5}" presName="hierChild3" presStyleCnt="0"/>
      <dgm:spPr/>
    </dgm:pt>
  </dgm:ptLst>
  <dgm:cxnLst>
    <dgm:cxn modelId="{7DDE6807-DFEB-4AA3-9A44-161591483C7B}" type="presOf" srcId="{060D4CC7-8F7E-4C39-A3C9-8A4243545491}" destId="{6D168244-527B-4273-835F-EAD82CDDABC3}" srcOrd="0" destOrd="0" presId="urn:microsoft.com/office/officeart/2005/8/layout/orgChart1"/>
    <dgm:cxn modelId="{35D46D08-6741-4976-B6B8-24B6F4F23332}" type="presOf" srcId="{6D0C70B7-04A3-42F3-9781-34DED40BF67F}" destId="{13D74A3B-FD61-4F26-90A7-C14EF98FA1C3}" srcOrd="0" destOrd="0" presId="urn:microsoft.com/office/officeart/2005/8/layout/orgChart1"/>
    <dgm:cxn modelId="{44F7B513-0D1A-4869-A64C-79F9CF818654}" type="presOf" srcId="{DF6EFB23-34A6-45AC-9356-3F5F0AA4F2F3}" destId="{5785BE6F-F430-4364-A475-3A426699503C}" srcOrd="0" destOrd="0" presId="urn:microsoft.com/office/officeart/2005/8/layout/orgChart1"/>
    <dgm:cxn modelId="{E05D5C14-20D1-4DCE-A809-29624978D21C}" type="presOf" srcId="{A5D92167-EFF1-4963-A409-E44A7B9DC406}" destId="{B5870025-49DF-4FC1-9DAA-219B46C44249}" srcOrd="0" destOrd="0" presId="urn:microsoft.com/office/officeart/2005/8/layout/orgChart1"/>
    <dgm:cxn modelId="{4CE1541B-C905-49DD-8A37-FA7C148CFB1A}" type="presOf" srcId="{06FC0FAC-BA16-4FD2-81A4-1BCF4DCC7F80}" destId="{F5AC252E-2641-4F7A-9FF6-21E17DECA836}" srcOrd="1" destOrd="0" presId="urn:microsoft.com/office/officeart/2005/8/layout/orgChart1"/>
    <dgm:cxn modelId="{FB3F641C-4F2A-424C-AABD-357F44E2E2A6}" type="presOf" srcId="{525F77BE-02E0-459D-B408-F0D8EF86D089}" destId="{D810C75E-7D3F-4698-AC71-01A846A7B4BC}" srcOrd="0" destOrd="0" presId="urn:microsoft.com/office/officeart/2005/8/layout/orgChart1"/>
    <dgm:cxn modelId="{A846FD23-3EBE-48ED-9A37-F304EA3BD5A5}" type="presOf" srcId="{CEF214E1-A39D-4662-B237-AE00789C43E6}" destId="{FC37E0DB-35A2-4709-8362-430DB4849614}" srcOrd="0" destOrd="0" presId="urn:microsoft.com/office/officeart/2005/8/layout/orgChart1"/>
    <dgm:cxn modelId="{DD8D7726-89A6-4E5D-8C07-5D897EE00515}" type="presOf" srcId="{A0D17C8D-FEA1-4DA3-AD9A-41C5CBA96889}" destId="{C5BD3B65-24CA-4B15-BB28-46893068C6C9}" srcOrd="0" destOrd="0" presId="urn:microsoft.com/office/officeart/2005/8/layout/orgChart1"/>
    <dgm:cxn modelId="{126D3429-6676-4982-94FF-9831F1BAD8B9}" type="presOf" srcId="{9DDBED47-CFD3-42E6-9803-80E66664CEC5}" destId="{788A8E9F-497B-4EFA-AC44-1E1A8D266ED1}" srcOrd="0" destOrd="0" presId="urn:microsoft.com/office/officeart/2005/8/layout/orgChart1"/>
    <dgm:cxn modelId="{28DAD132-AC50-4DA1-BC80-F72654483D1E}" srcId="{A52D1977-0D75-4451-99D3-AA319DF2EDEB}" destId="{CEF214E1-A39D-4662-B237-AE00789C43E6}" srcOrd="0" destOrd="0" parTransId="{39B5F70A-91DF-419C-B3FB-ADCC8D71C132}" sibTransId="{A50DBE0A-16BA-401C-9EC8-0E5AF1A98718}"/>
    <dgm:cxn modelId="{5653C33C-CC39-478D-8581-E12047CFD2A8}" type="presOf" srcId="{06FC0FAC-BA16-4FD2-81A4-1BCF4DCC7F80}" destId="{A5FCD155-5FDF-4AA2-B298-BEDBBFACD3C4}" srcOrd="0" destOrd="0" presId="urn:microsoft.com/office/officeart/2005/8/layout/orgChart1"/>
    <dgm:cxn modelId="{2351DE3C-0628-4ABA-99F2-54712ED022F6}" type="presOf" srcId="{A52D1977-0D75-4451-99D3-AA319DF2EDEB}" destId="{2C420F9A-CC7A-4775-988A-67DB11A36D5C}" srcOrd="0" destOrd="0" presId="urn:microsoft.com/office/officeart/2005/8/layout/orgChart1"/>
    <dgm:cxn modelId="{7B74B83E-19FA-429A-9AB5-1CA6C0BA087D}" type="presOf" srcId="{6DBB06F5-36FE-4F07-A1BF-8A869FDA76EF}" destId="{5CE907CB-81F8-4DD1-B556-B7AF01645D40}" srcOrd="0" destOrd="0" presId="urn:microsoft.com/office/officeart/2005/8/layout/orgChart1"/>
    <dgm:cxn modelId="{ABC45668-E125-4FBC-8EEB-4C3C05A29AA2}" srcId="{06FC0FAC-BA16-4FD2-81A4-1BCF4DCC7F80}" destId="{060D4CC7-8F7E-4C39-A3C9-8A4243545491}" srcOrd="0" destOrd="0" parTransId="{E3F58A9C-9927-42B4-B65C-5410CE9FF4F4}" sibTransId="{E7903368-1A3A-4414-A391-76021F10425A}"/>
    <dgm:cxn modelId="{92F58168-0036-4156-B505-CC0A9C6295E1}" type="presOf" srcId="{CEF214E1-A39D-4662-B237-AE00789C43E6}" destId="{154A475F-67F3-4973-BD95-DC7E9193BC70}" srcOrd="1" destOrd="0" presId="urn:microsoft.com/office/officeart/2005/8/layout/orgChart1"/>
    <dgm:cxn modelId="{92A87F6D-B381-42DB-AD14-BC219FDD2540}" type="presOf" srcId="{BF2CA718-12CA-46EC-AE34-5DDD9FBC6524}" destId="{B2A2176E-59F5-4642-AB7A-EDBFA54065E3}" srcOrd="1" destOrd="0" presId="urn:microsoft.com/office/officeart/2005/8/layout/orgChart1"/>
    <dgm:cxn modelId="{978EAE4D-F60F-4BDE-9B9F-7B2C5CCFAF3D}" type="presOf" srcId="{BF2CA718-12CA-46EC-AE34-5DDD9FBC6524}" destId="{1AF0B729-AA9B-48ED-BFCB-FF27F9FE23C7}" srcOrd="0" destOrd="0" presId="urn:microsoft.com/office/officeart/2005/8/layout/orgChart1"/>
    <dgm:cxn modelId="{30322C55-00EA-47D9-A061-28AABA4217E2}" srcId="{60C4F76E-FD6A-4180-9082-812539BB39BF}" destId="{9DDBED47-CFD3-42E6-9803-80E66664CEC5}" srcOrd="0" destOrd="0" parTransId="{E1BF9F5F-FCA1-4E50-84A4-710418B47E10}" sibTransId="{5A117160-709C-4786-8FD7-8EF02A88DBA6}"/>
    <dgm:cxn modelId="{68976875-320E-407A-84A5-681EF5BEF842}" srcId="{9DDBED47-CFD3-42E6-9803-80E66664CEC5}" destId="{4E041144-BA2E-433F-9192-DFA0F3DA2789}" srcOrd="1" destOrd="0" parTransId="{6DBB06F5-36FE-4F07-A1BF-8A869FDA76EF}" sibTransId="{2D2ECE47-5A4C-4400-A074-4AA83653AC45}"/>
    <dgm:cxn modelId="{AD4E0F80-13D2-41D2-B0F3-6FFAC10B07ED}" type="presOf" srcId="{4E041144-BA2E-433F-9192-DFA0F3DA2789}" destId="{5205158A-CB6E-4DE8-9690-77DF02C99D94}" srcOrd="1" destOrd="0" presId="urn:microsoft.com/office/officeart/2005/8/layout/orgChart1"/>
    <dgm:cxn modelId="{12D3D488-5914-4AB7-92E6-1211FDB5BB51}" type="presOf" srcId="{9DDBED47-CFD3-42E6-9803-80E66664CEC5}" destId="{3540D15D-2776-458A-8F50-AEC1CCBE9D27}" srcOrd="1" destOrd="0" presId="urn:microsoft.com/office/officeart/2005/8/layout/orgChart1"/>
    <dgm:cxn modelId="{BBF64B94-2A41-4697-AECD-7508D70935AE}" srcId="{DF6EFB23-34A6-45AC-9356-3F5F0AA4F2F3}" destId="{A52D1977-0D75-4451-99D3-AA319DF2EDEB}" srcOrd="1" destOrd="0" parTransId="{525F77BE-02E0-459D-B408-F0D8EF86D089}" sibTransId="{0DBE24DD-EB87-4C63-AE92-B0296FD66038}"/>
    <dgm:cxn modelId="{6B618D98-434D-4256-BA05-86D1DD8D81D7}" type="presOf" srcId="{95596784-54B3-481A-9CB6-586BE10F6D20}" destId="{451E6DED-B61E-4B56-82AE-12D87140920C}" srcOrd="0" destOrd="0" presId="urn:microsoft.com/office/officeart/2005/8/layout/orgChart1"/>
    <dgm:cxn modelId="{215974A3-842E-4935-9074-83169838BB56}" type="presOf" srcId="{39B5F70A-91DF-419C-B3FB-ADCC8D71C132}" destId="{1CBB9A70-E94D-4D8D-982E-9A44D4AFF4FA}" srcOrd="0" destOrd="0" presId="urn:microsoft.com/office/officeart/2005/8/layout/orgChart1"/>
    <dgm:cxn modelId="{45DC45A5-27D1-46A2-B34E-7E600C0F9E75}" type="presOf" srcId="{60C4F76E-FD6A-4180-9082-812539BB39BF}" destId="{74752215-4566-4CA7-9A30-01E2CC8C2DA7}" srcOrd="0" destOrd="0" presId="urn:microsoft.com/office/officeart/2005/8/layout/orgChart1"/>
    <dgm:cxn modelId="{5D34A3A9-5665-4A9E-A737-818710469641}" srcId="{9DDBED47-CFD3-42E6-9803-80E66664CEC5}" destId="{06FC0FAC-BA16-4FD2-81A4-1BCF4DCC7F80}" srcOrd="0" destOrd="0" parTransId="{A5D92167-EFF1-4963-A409-E44A7B9DC406}" sibTransId="{37B8C79A-C7C1-48FD-B8DF-A84C6F624FD3}"/>
    <dgm:cxn modelId="{D03DD4A9-6B0E-4098-A7F6-823DBB1623C5}" type="presOf" srcId="{3DDC6FA8-716C-400E-A2CF-CDD6837F8421}" destId="{F5FEAA1A-0168-4CBA-A7A1-A97ECDA022F5}" srcOrd="0" destOrd="0" presId="urn:microsoft.com/office/officeart/2005/8/layout/orgChart1"/>
    <dgm:cxn modelId="{2791FCA9-8801-46F1-87A4-012E33B5DD31}" type="presOf" srcId="{DF6EFB23-34A6-45AC-9356-3F5F0AA4F2F3}" destId="{3F057ADD-AFE7-4D8E-8DE5-92E8DBD2622D}" srcOrd="1" destOrd="0" presId="urn:microsoft.com/office/officeart/2005/8/layout/orgChart1"/>
    <dgm:cxn modelId="{EAA8FFAB-8D45-4F52-853B-4F1821B8A2D0}" type="presOf" srcId="{060D4CC7-8F7E-4C39-A3C9-8A4243545491}" destId="{70D683E7-A3D2-42CF-A625-6754BCD588E6}" srcOrd="1" destOrd="0" presId="urn:microsoft.com/office/officeart/2005/8/layout/orgChart1"/>
    <dgm:cxn modelId="{5C3398AF-D013-4C7C-B652-DBC464AB50F2}" srcId="{4E041144-BA2E-433F-9192-DFA0F3DA2789}" destId="{DF6EFB23-34A6-45AC-9356-3F5F0AA4F2F3}" srcOrd="0" destOrd="0" parTransId="{6D0C70B7-04A3-42F3-9781-34DED40BF67F}" sibTransId="{EC4EDC92-8F15-4A51-A8CA-E83B4AC219DD}"/>
    <dgm:cxn modelId="{E78BE1B8-0BF9-4A1A-9155-752AA9ACDFC8}" type="presOf" srcId="{A52D1977-0D75-4451-99D3-AA319DF2EDEB}" destId="{670A2BEF-340A-49B3-A2FB-D9679DCA93F8}" srcOrd="1" destOrd="0" presId="urn:microsoft.com/office/officeart/2005/8/layout/orgChart1"/>
    <dgm:cxn modelId="{4AB637DA-63B8-416F-81B8-CC33962EBD49}" type="presOf" srcId="{E3F58A9C-9927-42B4-B65C-5410CE9FF4F4}" destId="{5283AEB5-4274-4D85-BB6F-ECCEE3AACD9D}" srcOrd="0" destOrd="0" presId="urn:microsoft.com/office/officeart/2005/8/layout/orgChart1"/>
    <dgm:cxn modelId="{AD7265E4-E3D7-4692-8663-FC536448BFEC}" type="presOf" srcId="{95596784-54B3-481A-9CB6-586BE10F6D20}" destId="{E1335D8B-5F02-4BB4-9637-B563D6A8BE6E}" srcOrd="1" destOrd="0" presId="urn:microsoft.com/office/officeart/2005/8/layout/orgChart1"/>
    <dgm:cxn modelId="{411710E7-F979-479D-9D0D-6B1C8F508B9B}" srcId="{95596784-54B3-481A-9CB6-586BE10F6D20}" destId="{BF2CA718-12CA-46EC-AE34-5DDD9FBC6524}" srcOrd="0" destOrd="0" parTransId="{3DDC6FA8-716C-400E-A2CF-CDD6837F8421}" sibTransId="{1B2D6DBF-AE48-4B61-B074-324820233925}"/>
    <dgm:cxn modelId="{ECC220ED-0F39-42CF-BD1B-D2CBB9039645}" type="presOf" srcId="{4E041144-BA2E-433F-9192-DFA0F3DA2789}" destId="{DAFCBC6B-78FB-4767-A9FC-F899978E8F4B}" srcOrd="0" destOrd="0" presId="urn:microsoft.com/office/officeart/2005/8/layout/orgChart1"/>
    <dgm:cxn modelId="{16345DF2-FD4C-494A-8635-5E348BC937FE}" srcId="{DF6EFB23-34A6-45AC-9356-3F5F0AA4F2F3}" destId="{95596784-54B3-481A-9CB6-586BE10F6D20}" srcOrd="0" destOrd="0" parTransId="{A0D17C8D-FEA1-4DA3-AD9A-41C5CBA96889}" sibTransId="{16119C8D-6B0A-481D-B2B6-BA1966B90B2F}"/>
    <dgm:cxn modelId="{74DC26F3-8DD0-4F39-8712-17F0EA361134}" type="presParOf" srcId="{74752215-4566-4CA7-9A30-01E2CC8C2DA7}" destId="{1E816698-7995-47DB-90DB-02763A4DD7BD}" srcOrd="0" destOrd="0" presId="urn:microsoft.com/office/officeart/2005/8/layout/orgChart1"/>
    <dgm:cxn modelId="{D39AFCB1-F39F-4042-83A8-12BA22D91EA1}" type="presParOf" srcId="{1E816698-7995-47DB-90DB-02763A4DD7BD}" destId="{D8B59D5C-9E19-420E-BD33-948990B0321A}" srcOrd="0" destOrd="0" presId="urn:microsoft.com/office/officeart/2005/8/layout/orgChart1"/>
    <dgm:cxn modelId="{BAA4FBAE-9243-4F46-99CD-45833B200E9E}" type="presParOf" srcId="{D8B59D5C-9E19-420E-BD33-948990B0321A}" destId="{788A8E9F-497B-4EFA-AC44-1E1A8D266ED1}" srcOrd="0" destOrd="0" presId="urn:microsoft.com/office/officeart/2005/8/layout/orgChart1"/>
    <dgm:cxn modelId="{6CFF42C2-C38E-4DC9-A8A8-B23D19F43F8B}" type="presParOf" srcId="{D8B59D5C-9E19-420E-BD33-948990B0321A}" destId="{3540D15D-2776-458A-8F50-AEC1CCBE9D27}" srcOrd="1" destOrd="0" presId="urn:microsoft.com/office/officeart/2005/8/layout/orgChart1"/>
    <dgm:cxn modelId="{D5BE7D50-E27B-470E-924F-A5A9183C0E38}" type="presParOf" srcId="{1E816698-7995-47DB-90DB-02763A4DD7BD}" destId="{49AE213C-9BDB-497D-9A16-44DB4FA50ADF}" srcOrd="1" destOrd="0" presId="urn:microsoft.com/office/officeart/2005/8/layout/orgChart1"/>
    <dgm:cxn modelId="{216A98BC-2CF2-4727-B27A-B3B7308D4DD4}" type="presParOf" srcId="{49AE213C-9BDB-497D-9A16-44DB4FA50ADF}" destId="{B5870025-49DF-4FC1-9DAA-219B46C44249}" srcOrd="0" destOrd="0" presId="urn:microsoft.com/office/officeart/2005/8/layout/orgChart1"/>
    <dgm:cxn modelId="{AE81DFA2-0200-467C-ACC6-C2326BA535D3}" type="presParOf" srcId="{49AE213C-9BDB-497D-9A16-44DB4FA50ADF}" destId="{AFDFB243-E942-473E-94C4-250B0200F450}" srcOrd="1" destOrd="0" presId="urn:microsoft.com/office/officeart/2005/8/layout/orgChart1"/>
    <dgm:cxn modelId="{89AB23D2-D02D-4B0E-AD9A-D18293A1A5AE}" type="presParOf" srcId="{AFDFB243-E942-473E-94C4-250B0200F450}" destId="{2AC0966E-E526-4CB7-B87B-F6A7B31877C5}" srcOrd="0" destOrd="0" presId="urn:microsoft.com/office/officeart/2005/8/layout/orgChart1"/>
    <dgm:cxn modelId="{559AA42D-84D3-4BAA-99A9-3ABDB7705A88}" type="presParOf" srcId="{2AC0966E-E526-4CB7-B87B-F6A7B31877C5}" destId="{A5FCD155-5FDF-4AA2-B298-BEDBBFACD3C4}" srcOrd="0" destOrd="0" presId="urn:microsoft.com/office/officeart/2005/8/layout/orgChart1"/>
    <dgm:cxn modelId="{01F2894A-69A5-4741-8FCC-D65BE84F63FB}" type="presParOf" srcId="{2AC0966E-E526-4CB7-B87B-F6A7B31877C5}" destId="{F5AC252E-2641-4F7A-9FF6-21E17DECA836}" srcOrd="1" destOrd="0" presId="urn:microsoft.com/office/officeart/2005/8/layout/orgChart1"/>
    <dgm:cxn modelId="{145DF115-C9AB-45E4-B0D1-F664D9270548}" type="presParOf" srcId="{AFDFB243-E942-473E-94C4-250B0200F450}" destId="{2AE9165E-98C4-4E66-B0A5-F065649FE930}" srcOrd="1" destOrd="0" presId="urn:microsoft.com/office/officeart/2005/8/layout/orgChart1"/>
    <dgm:cxn modelId="{8E62FFD1-64C1-45CB-B790-05A199923EDB}" type="presParOf" srcId="{2AE9165E-98C4-4E66-B0A5-F065649FE930}" destId="{5283AEB5-4274-4D85-BB6F-ECCEE3AACD9D}" srcOrd="0" destOrd="0" presId="urn:microsoft.com/office/officeart/2005/8/layout/orgChart1"/>
    <dgm:cxn modelId="{AF580922-7B78-4805-8165-01FA17984D82}" type="presParOf" srcId="{2AE9165E-98C4-4E66-B0A5-F065649FE930}" destId="{C41B984A-AEC7-4C90-9CE2-055A8DDC9667}" srcOrd="1" destOrd="0" presId="urn:microsoft.com/office/officeart/2005/8/layout/orgChart1"/>
    <dgm:cxn modelId="{0F817937-CA06-48EA-8A9B-2704833CDA09}" type="presParOf" srcId="{C41B984A-AEC7-4C90-9CE2-055A8DDC9667}" destId="{0CA64BC8-C9A6-495E-B15B-5A0B24A89EE3}" srcOrd="0" destOrd="0" presId="urn:microsoft.com/office/officeart/2005/8/layout/orgChart1"/>
    <dgm:cxn modelId="{FD1B3E0D-89DE-4A8E-BF4B-C797DB4DB939}" type="presParOf" srcId="{0CA64BC8-C9A6-495E-B15B-5A0B24A89EE3}" destId="{6D168244-527B-4273-835F-EAD82CDDABC3}" srcOrd="0" destOrd="0" presId="urn:microsoft.com/office/officeart/2005/8/layout/orgChart1"/>
    <dgm:cxn modelId="{E88025B4-DD78-42A8-80F5-2272CA5C0170}" type="presParOf" srcId="{0CA64BC8-C9A6-495E-B15B-5A0B24A89EE3}" destId="{70D683E7-A3D2-42CF-A625-6754BCD588E6}" srcOrd="1" destOrd="0" presId="urn:microsoft.com/office/officeart/2005/8/layout/orgChart1"/>
    <dgm:cxn modelId="{51765CD1-77C1-4142-B3E2-6235E6D6EE1A}" type="presParOf" srcId="{C41B984A-AEC7-4C90-9CE2-055A8DDC9667}" destId="{6FE2149C-78DF-48CB-A591-6BB4FD037B1D}" srcOrd="1" destOrd="0" presId="urn:microsoft.com/office/officeart/2005/8/layout/orgChart1"/>
    <dgm:cxn modelId="{A4990ED6-2FBF-459E-B194-8F12B96B24F5}" type="presParOf" srcId="{C41B984A-AEC7-4C90-9CE2-055A8DDC9667}" destId="{69A3BDF0-9268-49E5-987D-8102FA897F4F}" srcOrd="2" destOrd="0" presId="urn:microsoft.com/office/officeart/2005/8/layout/orgChart1"/>
    <dgm:cxn modelId="{5A37F441-39BE-417A-BDD9-F1427A5AC242}" type="presParOf" srcId="{AFDFB243-E942-473E-94C4-250B0200F450}" destId="{A9691080-3FC5-4243-AA5E-411E141F7247}" srcOrd="2" destOrd="0" presId="urn:microsoft.com/office/officeart/2005/8/layout/orgChart1"/>
    <dgm:cxn modelId="{BD648CDB-34F4-4412-A33E-61FCEA448AC3}" type="presParOf" srcId="{49AE213C-9BDB-497D-9A16-44DB4FA50ADF}" destId="{5CE907CB-81F8-4DD1-B556-B7AF01645D40}" srcOrd="2" destOrd="0" presId="urn:microsoft.com/office/officeart/2005/8/layout/orgChart1"/>
    <dgm:cxn modelId="{C6DBCCC5-3CD2-4269-B61E-EDE5FE3ADA44}" type="presParOf" srcId="{49AE213C-9BDB-497D-9A16-44DB4FA50ADF}" destId="{C60F941D-4DD5-4E77-9EF9-6F9915D354ED}" srcOrd="3" destOrd="0" presId="urn:microsoft.com/office/officeart/2005/8/layout/orgChart1"/>
    <dgm:cxn modelId="{5FE19F56-A244-4AD7-BBE2-1948221B0106}" type="presParOf" srcId="{C60F941D-4DD5-4E77-9EF9-6F9915D354ED}" destId="{CEFDE0DB-A3F7-48FA-BD6B-6968A30135CC}" srcOrd="0" destOrd="0" presId="urn:microsoft.com/office/officeart/2005/8/layout/orgChart1"/>
    <dgm:cxn modelId="{3AA197AA-8D63-4B44-8770-C82F2618BCBD}" type="presParOf" srcId="{CEFDE0DB-A3F7-48FA-BD6B-6968A30135CC}" destId="{DAFCBC6B-78FB-4767-A9FC-F899978E8F4B}" srcOrd="0" destOrd="0" presId="urn:microsoft.com/office/officeart/2005/8/layout/orgChart1"/>
    <dgm:cxn modelId="{7ECA6298-EA76-40E0-8CA6-4BF553D4A281}" type="presParOf" srcId="{CEFDE0DB-A3F7-48FA-BD6B-6968A30135CC}" destId="{5205158A-CB6E-4DE8-9690-77DF02C99D94}" srcOrd="1" destOrd="0" presId="urn:microsoft.com/office/officeart/2005/8/layout/orgChart1"/>
    <dgm:cxn modelId="{B5C1C294-A697-4966-9B87-0265A36EC2A5}" type="presParOf" srcId="{C60F941D-4DD5-4E77-9EF9-6F9915D354ED}" destId="{136B2F76-1D36-4335-8874-8A103D9EC378}" srcOrd="1" destOrd="0" presId="urn:microsoft.com/office/officeart/2005/8/layout/orgChart1"/>
    <dgm:cxn modelId="{D42C519D-B4FC-4A2B-A92F-D59709A7DF38}" type="presParOf" srcId="{C60F941D-4DD5-4E77-9EF9-6F9915D354ED}" destId="{3EEF2A07-AC5A-498E-A0DD-708E200BF7A7}" srcOrd="2" destOrd="0" presId="urn:microsoft.com/office/officeart/2005/8/layout/orgChart1"/>
    <dgm:cxn modelId="{134496D3-95E4-4F8C-9510-08264CCA0FED}" type="presParOf" srcId="{3EEF2A07-AC5A-498E-A0DD-708E200BF7A7}" destId="{13D74A3B-FD61-4F26-90A7-C14EF98FA1C3}" srcOrd="0" destOrd="0" presId="urn:microsoft.com/office/officeart/2005/8/layout/orgChart1"/>
    <dgm:cxn modelId="{76743963-4ABA-4DD9-8457-AE4FA86ADBD4}" type="presParOf" srcId="{3EEF2A07-AC5A-498E-A0DD-708E200BF7A7}" destId="{8CD4305E-AEB5-4FF3-845F-BFF6C19DE5EC}" srcOrd="1" destOrd="0" presId="urn:microsoft.com/office/officeart/2005/8/layout/orgChart1"/>
    <dgm:cxn modelId="{7001E7D9-DA18-4B3C-8DE3-8B035F8843D4}" type="presParOf" srcId="{8CD4305E-AEB5-4FF3-845F-BFF6C19DE5EC}" destId="{7C651676-361F-4A3A-8D21-7877343EF849}" srcOrd="0" destOrd="0" presId="urn:microsoft.com/office/officeart/2005/8/layout/orgChart1"/>
    <dgm:cxn modelId="{6359A744-184E-4C23-B854-1910AA32DE17}" type="presParOf" srcId="{7C651676-361F-4A3A-8D21-7877343EF849}" destId="{5785BE6F-F430-4364-A475-3A426699503C}" srcOrd="0" destOrd="0" presId="urn:microsoft.com/office/officeart/2005/8/layout/orgChart1"/>
    <dgm:cxn modelId="{F1F84B4D-CBD2-441F-86E1-90CC59A4CCBC}" type="presParOf" srcId="{7C651676-361F-4A3A-8D21-7877343EF849}" destId="{3F057ADD-AFE7-4D8E-8DE5-92E8DBD2622D}" srcOrd="1" destOrd="0" presId="urn:microsoft.com/office/officeart/2005/8/layout/orgChart1"/>
    <dgm:cxn modelId="{A47600D9-C8F1-4813-920C-BB74FD33CBB3}" type="presParOf" srcId="{8CD4305E-AEB5-4FF3-845F-BFF6C19DE5EC}" destId="{60E04514-145C-42D8-98BD-7B265F2658FD}" srcOrd="1" destOrd="0" presId="urn:microsoft.com/office/officeart/2005/8/layout/orgChart1"/>
    <dgm:cxn modelId="{41837C14-4CDA-4A20-B1E1-93EA3C963A9D}" type="presParOf" srcId="{8CD4305E-AEB5-4FF3-845F-BFF6C19DE5EC}" destId="{F28EA3F0-6AD8-45AA-869E-ED01CDB059C2}" srcOrd="2" destOrd="0" presId="urn:microsoft.com/office/officeart/2005/8/layout/orgChart1"/>
    <dgm:cxn modelId="{FFD4C878-F140-4AF0-89B8-D9E2F9C9C753}" type="presParOf" srcId="{F28EA3F0-6AD8-45AA-869E-ED01CDB059C2}" destId="{C5BD3B65-24CA-4B15-BB28-46893068C6C9}" srcOrd="0" destOrd="0" presId="urn:microsoft.com/office/officeart/2005/8/layout/orgChart1"/>
    <dgm:cxn modelId="{201BFB73-67E2-465C-8E88-8A2BF8DD07BF}" type="presParOf" srcId="{F28EA3F0-6AD8-45AA-869E-ED01CDB059C2}" destId="{DBBE01ED-A2D6-4DED-913F-0CCB7FED0314}" srcOrd="1" destOrd="0" presId="urn:microsoft.com/office/officeart/2005/8/layout/orgChart1"/>
    <dgm:cxn modelId="{09DBA8F2-B6DB-4F31-B380-D9CF8C8A3F26}" type="presParOf" srcId="{DBBE01ED-A2D6-4DED-913F-0CCB7FED0314}" destId="{E58CB413-B024-4DDC-B683-86471F0D4571}" srcOrd="0" destOrd="0" presId="urn:microsoft.com/office/officeart/2005/8/layout/orgChart1"/>
    <dgm:cxn modelId="{A813EF0F-78E6-4F95-9028-5496F8069C6F}" type="presParOf" srcId="{E58CB413-B024-4DDC-B683-86471F0D4571}" destId="{451E6DED-B61E-4B56-82AE-12D87140920C}" srcOrd="0" destOrd="0" presId="urn:microsoft.com/office/officeart/2005/8/layout/orgChart1"/>
    <dgm:cxn modelId="{1FCD002D-D77A-4489-A0D3-9C37564D6E3F}" type="presParOf" srcId="{E58CB413-B024-4DDC-B683-86471F0D4571}" destId="{E1335D8B-5F02-4BB4-9637-B563D6A8BE6E}" srcOrd="1" destOrd="0" presId="urn:microsoft.com/office/officeart/2005/8/layout/orgChart1"/>
    <dgm:cxn modelId="{4A95B5A1-4AC8-4286-96DD-ED7A4715E2F7}" type="presParOf" srcId="{DBBE01ED-A2D6-4DED-913F-0CCB7FED0314}" destId="{C4A97678-2B7F-44FD-8919-DFE09C2C0CA6}" srcOrd="1" destOrd="0" presId="urn:microsoft.com/office/officeart/2005/8/layout/orgChart1"/>
    <dgm:cxn modelId="{A560AA0C-463E-43E8-A4F1-D5AFE45227CB}" type="presParOf" srcId="{DBBE01ED-A2D6-4DED-913F-0CCB7FED0314}" destId="{2EB55B56-05B0-4A49-A03A-4EA016FD7621}" srcOrd="2" destOrd="0" presId="urn:microsoft.com/office/officeart/2005/8/layout/orgChart1"/>
    <dgm:cxn modelId="{D885255E-3CDC-4A5D-8D66-7A7AF2AB061A}" type="presParOf" srcId="{2EB55B56-05B0-4A49-A03A-4EA016FD7621}" destId="{F5FEAA1A-0168-4CBA-A7A1-A97ECDA022F5}" srcOrd="0" destOrd="0" presId="urn:microsoft.com/office/officeart/2005/8/layout/orgChart1"/>
    <dgm:cxn modelId="{64A3057C-3467-4F53-A3CD-CEE7ED97F531}" type="presParOf" srcId="{2EB55B56-05B0-4A49-A03A-4EA016FD7621}" destId="{722C39B1-0C14-41F1-8DE2-FE584FC59F15}" srcOrd="1" destOrd="0" presId="urn:microsoft.com/office/officeart/2005/8/layout/orgChart1"/>
    <dgm:cxn modelId="{91038006-0990-4508-9772-E4299A9B7444}" type="presParOf" srcId="{722C39B1-0C14-41F1-8DE2-FE584FC59F15}" destId="{3666F63D-3FE4-4073-856B-B60D492A0103}" srcOrd="0" destOrd="0" presId="urn:microsoft.com/office/officeart/2005/8/layout/orgChart1"/>
    <dgm:cxn modelId="{7C3C6766-2A5B-49F2-9A0C-AA04BA240036}" type="presParOf" srcId="{3666F63D-3FE4-4073-856B-B60D492A0103}" destId="{1AF0B729-AA9B-48ED-BFCB-FF27F9FE23C7}" srcOrd="0" destOrd="0" presId="urn:microsoft.com/office/officeart/2005/8/layout/orgChart1"/>
    <dgm:cxn modelId="{E0378F0A-F7D0-48A1-BF37-C76584DC3061}" type="presParOf" srcId="{3666F63D-3FE4-4073-856B-B60D492A0103}" destId="{B2A2176E-59F5-4642-AB7A-EDBFA54065E3}" srcOrd="1" destOrd="0" presId="urn:microsoft.com/office/officeart/2005/8/layout/orgChart1"/>
    <dgm:cxn modelId="{5ACB07D9-7087-4CB5-95C3-4B44D7B8B79E}" type="presParOf" srcId="{722C39B1-0C14-41F1-8DE2-FE584FC59F15}" destId="{888E4A1C-4F0D-4A8E-A3C2-68556D5174B1}" srcOrd="1" destOrd="0" presId="urn:microsoft.com/office/officeart/2005/8/layout/orgChart1"/>
    <dgm:cxn modelId="{A4F437F8-93D7-4627-B478-5C04495CFFD6}" type="presParOf" srcId="{722C39B1-0C14-41F1-8DE2-FE584FC59F15}" destId="{EB43630B-6819-4814-AD0D-E8A586679650}" srcOrd="2" destOrd="0" presId="urn:microsoft.com/office/officeart/2005/8/layout/orgChart1"/>
    <dgm:cxn modelId="{3E1D58F0-E08A-4913-B683-C568852E9489}" type="presParOf" srcId="{F28EA3F0-6AD8-45AA-869E-ED01CDB059C2}" destId="{D810C75E-7D3F-4698-AC71-01A846A7B4BC}" srcOrd="2" destOrd="0" presId="urn:microsoft.com/office/officeart/2005/8/layout/orgChart1"/>
    <dgm:cxn modelId="{8E6EF9D9-5BA3-4DDC-A3D6-DD5BB7D7B40E}" type="presParOf" srcId="{F28EA3F0-6AD8-45AA-869E-ED01CDB059C2}" destId="{9C4E85C8-A6F1-4605-A82E-108AB5107F29}" srcOrd="3" destOrd="0" presId="urn:microsoft.com/office/officeart/2005/8/layout/orgChart1"/>
    <dgm:cxn modelId="{244AA70D-E0DF-482F-BB8B-BB6124030770}" type="presParOf" srcId="{9C4E85C8-A6F1-4605-A82E-108AB5107F29}" destId="{7696BEC4-AEB8-464B-B188-A8D20609E332}" srcOrd="0" destOrd="0" presId="urn:microsoft.com/office/officeart/2005/8/layout/orgChart1"/>
    <dgm:cxn modelId="{BF879D3E-5B86-4943-8F2E-C0BB672C71D7}" type="presParOf" srcId="{7696BEC4-AEB8-464B-B188-A8D20609E332}" destId="{2C420F9A-CC7A-4775-988A-67DB11A36D5C}" srcOrd="0" destOrd="0" presId="urn:microsoft.com/office/officeart/2005/8/layout/orgChart1"/>
    <dgm:cxn modelId="{CA853335-54C5-47E5-9E02-B1C8A99D0DDB}" type="presParOf" srcId="{7696BEC4-AEB8-464B-B188-A8D20609E332}" destId="{670A2BEF-340A-49B3-A2FB-D9679DCA93F8}" srcOrd="1" destOrd="0" presId="urn:microsoft.com/office/officeart/2005/8/layout/orgChart1"/>
    <dgm:cxn modelId="{38513599-3922-415E-8A68-9A199645DF7A}" type="presParOf" srcId="{9C4E85C8-A6F1-4605-A82E-108AB5107F29}" destId="{AC8EEAC3-651D-4867-A3CB-B6A1DBE2FEBC}" srcOrd="1" destOrd="0" presId="urn:microsoft.com/office/officeart/2005/8/layout/orgChart1"/>
    <dgm:cxn modelId="{6EEEC358-7B69-4226-8870-FD956412B6CB}" type="presParOf" srcId="{9C4E85C8-A6F1-4605-A82E-108AB5107F29}" destId="{A2A84A01-E4C7-41A9-83AC-2141777C90B9}" srcOrd="2" destOrd="0" presId="urn:microsoft.com/office/officeart/2005/8/layout/orgChart1"/>
    <dgm:cxn modelId="{BD78374F-0359-42D2-BFDB-AB7F2DDC82B4}" type="presParOf" srcId="{A2A84A01-E4C7-41A9-83AC-2141777C90B9}" destId="{1CBB9A70-E94D-4D8D-982E-9A44D4AFF4FA}" srcOrd="0" destOrd="0" presId="urn:microsoft.com/office/officeart/2005/8/layout/orgChart1"/>
    <dgm:cxn modelId="{4E6801A9-3B6A-496D-A2D1-FA335F8B9A3C}" type="presParOf" srcId="{A2A84A01-E4C7-41A9-83AC-2141777C90B9}" destId="{FB99E068-708B-4289-A41C-1F02EEE0037F}" srcOrd="1" destOrd="0" presId="urn:microsoft.com/office/officeart/2005/8/layout/orgChart1"/>
    <dgm:cxn modelId="{1DC6D26F-499D-43D3-8FCB-5FFFCE514A9F}" type="presParOf" srcId="{FB99E068-708B-4289-A41C-1F02EEE0037F}" destId="{CC3E53B2-6E69-48D4-8263-48735BF2F8FC}" srcOrd="0" destOrd="0" presId="urn:microsoft.com/office/officeart/2005/8/layout/orgChart1"/>
    <dgm:cxn modelId="{BBBA5E28-8B8E-404A-84FC-A0EA04AB97BC}" type="presParOf" srcId="{CC3E53B2-6E69-48D4-8263-48735BF2F8FC}" destId="{FC37E0DB-35A2-4709-8362-430DB4849614}" srcOrd="0" destOrd="0" presId="urn:microsoft.com/office/officeart/2005/8/layout/orgChart1"/>
    <dgm:cxn modelId="{08C6FBC2-FF1D-4F82-ACC9-A05D8B2E84C7}" type="presParOf" srcId="{CC3E53B2-6E69-48D4-8263-48735BF2F8FC}" destId="{154A475F-67F3-4973-BD95-DC7E9193BC70}" srcOrd="1" destOrd="0" presId="urn:microsoft.com/office/officeart/2005/8/layout/orgChart1"/>
    <dgm:cxn modelId="{ADA48F84-8FAB-42A4-9CAC-007222B2597A}" type="presParOf" srcId="{FB99E068-708B-4289-A41C-1F02EEE0037F}" destId="{86A54788-AADF-48A2-9A5F-C4F324F864CA}" srcOrd="1" destOrd="0" presId="urn:microsoft.com/office/officeart/2005/8/layout/orgChart1"/>
    <dgm:cxn modelId="{D2C71BB4-4655-4483-95E6-C4C87FE71671}" type="presParOf" srcId="{FB99E068-708B-4289-A41C-1F02EEE0037F}" destId="{5F4D4889-EFA0-4F6F-95F0-FD05CC0E3B54}" srcOrd="2" destOrd="0" presId="urn:microsoft.com/office/officeart/2005/8/layout/orgChart1"/>
    <dgm:cxn modelId="{E6A1D6CD-F5DD-4AD7-BB81-531AD661269E}" type="presParOf" srcId="{1E816698-7995-47DB-90DB-02763A4DD7BD}" destId="{01159B91-7C19-4ECE-ADC7-C750E8E6EB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7893B-9B11-E64F-8A4E-DB00E8804F13}">
      <dsp:nvSpPr>
        <dsp:cNvPr id="0" name=""/>
        <dsp:cNvSpPr/>
      </dsp:nvSpPr>
      <dsp:spPr>
        <a:xfrm>
          <a:off x="1948769" y="1183031"/>
          <a:ext cx="4882084" cy="1472798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Acquired Brain Injury</a:t>
          </a:r>
        </a:p>
      </dsp:txBody>
      <dsp:txXfrm>
        <a:off x="1991906" y="1226168"/>
        <a:ext cx="4795810" cy="1386524"/>
      </dsp:txXfrm>
    </dsp:sp>
    <dsp:sp modelId="{97A164D4-8D87-ED41-8E6A-EC3C2B5EACEA}">
      <dsp:nvSpPr>
        <dsp:cNvPr id="0" name=""/>
        <dsp:cNvSpPr/>
      </dsp:nvSpPr>
      <dsp:spPr>
        <a:xfrm>
          <a:off x="1217281" y="2655829"/>
          <a:ext cx="3172530" cy="368545"/>
        </a:xfrm>
        <a:custGeom>
          <a:avLst/>
          <a:gdLst/>
          <a:ahLst/>
          <a:cxnLst/>
          <a:rect l="0" t="0" r="0" b="0"/>
          <a:pathLst>
            <a:path>
              <a:moveTo>
                <a:pt x="3172530" y="0"/>
              </a:moveTo>
              <a:lnTo>
                <a:pt x="3172530" y="184272"/>
              </a:lnTo>
              <a:lnTo>
                <a:pt x="0" y="184272"/>
              </a:lnTo>
              <a:lnTo>
                <a:pt x="0" y="3685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82AC-7AAA-4644-AF0F-DE65CBDC0ECE}">
      <dsp:nvSpPr>
        <dsp:cNvPr id="0" name=""/>
        <dsp:cNvSpPr/>
      </dsp:nvSpPr>
      <dsp:spPr>
        <a:xfrm>
          <a:off x="3950" y="3024374"/>
          <a:ext cx="2426662" cy="921362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Traumatic</a:t>
          </a:r>
        </a:p>
      </dsp:txBody>
      <dsp:txXfrm>
        <a:off x="30936" y="3051360"/>
        <a:ext cx="2372690" cy="867390"/>
      </dsp:txXfrm>
    </dsp:sp>
    <dsp:sp modelId="{63C95E0D-6EBA-144F-BFDF-9243284C8004}">
      <dsp:nvSpPr>
        <dsp:cNvPr id="0" name=""/>
        <dsp:cNvSpPr/>
      </dsp:nvSpPr>
      <dsp:spPr>
        <a:xfrm>
          <a:off x="1171561" y="3945737"/>
          <a:ext cx="91440" cy="36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5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9B080-1BF8-1446-B82D-878868F72179}">
      <dsp:nvSpPr>
        <dsp:cNvPr id="0" name=""/>
        <dsp:cNvSpPr/>
      </dsp:nvSpPr>
      <dsp:spPr>
        <a:xfrm>
          <a:off x="234461" y="4314282"/>
          <a:ext cx="1965639" cy="1306317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Traumatic Brain Injury</a:t>
          </a:r>
        </a:p>
      </dsp:txBody>
      <dsp:txXfrm>
        <a:off x="272722" y="4352543"/>
        <a:ext cx="1889117" cy="1229795"/>
      </dsp:txXfrm>
    </dsp:sp>
    <dsp:sp modelId="{CF8A7562-7D7A-C942-9F95-1A4C37284B01}">
      <dsp:nvSpPr>
        <dsp:cNvPr id="0" name=""/>
        <dsp:cNvSpPr/>
      </dsp:nvSpPr>
      <dsp:spPr>
        <a:xfrm>
          <a:off x="4389812" y="2655829"/>
          <a:ext cx="2757523" cy="36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72"/>
              </a:lnTo>
              <a:lnTo>
                <a:pt x="2757523" y="184272"/>
              </a:lnTo>
              <a:lnTo>
                <a:pt x="2757523" y="3685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691EB-314B-3341-9BE1-218D6B6BE22A}">
      <dsp:nvSpPr>
        <dsp:cNvPr id="0" name=""/>
        <dsp:cNvSpPr/>
      </dsp:nvSpPr>
      <dsp:spPr>
        <a:xfrm>
          <a:off x="5518997" y="3024374"/>
          <a:ext cx="3256676" cy="921362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Non-Traumatic</a:t>
          </a:r>
        </a:p>
      </dsp:txBody>
      <dsp:txXfrm>
        <a:off x="5545983" y="3051360"/>
        <a:ext cx="3202704" cy="867390"/>
      </dsp:txXfrm>
    </dsp:sp>
    <dsp:sp modelId="{E9834F88-4DC6-3E43-A5B4-A001270E07DC}">
      <dsp:nvSpPr>
        <dsp:cNvPr id="0" name=""/>
        <dsp:cNvSpPr/>
      </dsp:nvSpPr>
      <dsp:spPr>
        <a:xfrm>
          <a:off x="3263252" y="3945737"/>
          <a:ext cx="3884083" cy="368545"/>
        </a:xfrm>
        <a:custGeom>
          <a:avLst/>
          <a:gdLst/>
          <a:ahLst/>
          <a:cxnLst/>
          <a:rect l="0" t="0" r="0" b="0"/>
          <a:pathLst>
            <a:path>
              <a:moveTo>
                <a:pt x="3884083" y="0"/>
              </a:moveTo>
              <a:lnTo>
                <a:pt x="3884083" y="184272"/>
              </a:lnTo>
              <a:lnTo>
                <a:pt x="0" y="184272"/>
              </a:lnTo>
              <a:lnTo>
                <a:pt x="0" y="3685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29AEC-C452-B34F-A356-E868419E96EF}">
      <dsp:nvSpPr>
        <dsp:cNvPr id="0" name=""/>
        <dsp:cNvSpPr/>
      </dsp:nvSpPr>
      <dsp:spPr>
        <a:xfrm>
          <a:off x="2614714" y="4314282"/>
          <a:ext cx="1297076" cy="1034745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Stroke</a:t>
          </a:r>
        </a:p>
      </dsp:txBody>
      <dsp:txXfrm>
        <a:off x="2645021" y="4344589"/>
        <a:ext cx="1236462" cy="974131"/>
      </dsp:txXfrm>
    </dsp:sp>
    <dsp:sp modelId="{66370F54-63D8-8349-BAB4-5AA157B92138}">
      <dsp:nvSpPr>
        <dsp:cNvPr id="0" name=""/>
        <dsp:cNvSpPr/>
      </dsp:nvSpPr>
      <dsp:spPr>
        <a:xfrm>
          <a:off x="5319181" y="3945737"/>
          <a:ext cx="1828154" cy="368545"/>
        </a:xfrm>
        <a:custGeom>
          <a:avLst/>
          <a:gdLst/>
          <a:ahLst/>
          <a:cxnLst/>
          <a:rect l="0" t="0" r="0" b="0"/>
          <a:pathLst>
            <a:path>
              <a:moveTo>
                <a:pt x="1828154" y="0"/>
              </a:moveTo>
              <a:lnTo>
                <a:pt x="1828154" y="184272"/>
              </a:lnTo>
              <a:lnTo>
                <a:pt x="0" y="184272"/>
              </a:lnTo>
              <a:lnTo>
                <a:pt x="0" y="3685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907DF-01A6-EE41-BB51-9F9DB079A2AB}">
      <dsp:nvSpPr>
        <dsp:cNvPr id="0" name=""/>
        <dsp:cNvSpPr/>
      </dsp:nvSpPr>
      <dsp:spPr>
        <a:xfrm>
          <a:off x="4326403" y="4314282"/>
          <a:ext cx="1985555" cy="1393985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Infection May be viral or bacterial</a:t>
          </a:r>
        </a:p>
      </dsp:txBody>
      <dsp:txXfrm>
        <a:off x="4367231" y="4355110"/>
        <a:ext cx="1903899" cy="1312329"/>
      </dsp:txXfrm>
    </dsp:sp>
    <dsp:sp modelId="{B63B6C2E-5167-FB45-9F5C-6EFFDCD5959A}">
      <dsp:nvSpPr>
        <dsp:cNvPr id="0" name=""/>
        <dsp:cNvSpPr/>
      </dsp:nvSpPr>
      <dsp:spPr>
        <a:xfrm>
          <a:off x="7147335" y="3945737"/>
          <a:ext cx="662669" cy="36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72"/>
              </a:lnTo>
              <a:lnTo>
                <a:pt x="662669" y="184272"/>
              </a:lnTo>
              <a:lnTo>
                <a:pt x="662669" y="3685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E0A01-1F87-A74A-A794-F268A7662379}">
      <dsp:nvSpPr>
        <dsp:cNvPr id="0" name=""/>
        <dsp:cNvSpPr/>
      </dsp:nvSpPr>
      <dsp:spPr>
        <a:xfrm>
          <a:off x="6726572" y="4314282"/>
          <a:ext cx="2166865" cy="1491575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Oxygen deprivation</a:t>
          </a:r>
        </a:p>
      </dsp:txBody>
      <dsp:txXfrm>
        <a:off x="6770259" y="4357969"/>
        <a:ext cx="2079491" cy="1404201"/>
      </dsp:txXfrm>
    </dsp:sp>
    <dsp:sp modelId="{4140DD7E-3248-454F-9DBF-77DA2B42836D}">
      <dsp:nvSpPr>
        <dsp:cNvPr id="0" name=""/>
        <dsp:cNvSpPr/>
      </dsp:nvSpPr>
      <dsp:spPr>
        <a:xfrm>
          <a:off x="7147335" y="3945737"/>
          <a:ext cx="3346668" cy="36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72"/>
              </a:lnTo>
              <a:lnTo>
                <a:pt x="3346668" y="184272"/>
              </a:lnTo>
              <a:lnTo>
                <a:pt x="3346668" y="3685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C5176-42F2-4A45-8833-42483D28EB70}">
      <dsp:nvSpPr>
        <dsp:cNvPr id="0" name=""/>
        <dsp:cNvSpPr/>
      </dsp:nvSpPr>
      <dsp:spPr>
        <a:xfrm>
          <a:off x="9308051" y="4314282"/>
          <a:ext cx="2371905" cy="1491575"/>
        </a:xfrm>
        <a:prstGeom prst="roundRect">
          <a:avLst>
            <a:gd name="adj" fmla="val 10000"/>
          </a:avLst>
        </a:prstGeom>
        <a:solidFill>
          <a:srgbClr val="5F28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Tumor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Malignant (cancerous) or benign</a:t>
          </a:r>
        </a:p>
      </dsp:txBody>
      <dsp:txXfrm>
        <a:off x="9351738" y="4357969"/>
        <a:ext cx="2284531" cy="140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08CB6-300C-7B4B-91A6-897D6194426A}">
      <dsp:nvSpPr>
        <dsp:cNvPr id="0" name=""/>
        <dsp:cNvSpPr/>
      </dsp:nvSpPr>
      <dsp:spPr>
        <a:xfrm>
          <a:off x="2173658" y="0"/>
          <a:ext cx="6118966" cy="5617029"/>
        </a:xfrm>
        <a:prstGeom prst="ellipse">
          <a:avLst/>
        </a:prstGeom>
        <a:solidFill>
          <a:srgbClr val="5F2789">
            <a:alpha val="2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</a:t>
          </a:r>
        </a:p>
      </dsp:txBody>
      <dsp:txXfrm>
        <a:off x="4163852" y="280851"/>
        <a:ext cx="2138578" cy="842554"/>
      </dsp:txXfrm>
    </dsp:sp>
    <dsp:sp modelId="{C7B7B103-5583-0440-862A-768E6A507027}">
      <dsp:nvSpPr>
        <dsp:cNvPr id="0" name=""/>
        <dsp:cNvSpPr/>
      </dsp:nvSpPr>
      <dsp:spPr>
        <a:xfrm>
          <a:off x="2613591" y="1404257"/>
          <a:ext cx="5307629" cy="4212771"/>
        </a:xfrm>
        <a:prstGeom prst="ellipse">
          <a:avLst/>
        </a:prstGeom>
        <a:solidFill>
          <a:srgbClr val="5F2789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30728" y="1667555"/>
        <a:ext cx="2473355" cy="789894"/>
      </dsp:txXfrm>
    </dsp:sp>
    <dsp:sp modelId="{FA7726F3-5582-8342-B86B-34568EEE1E09}">
      <dsp:nvSpPr>
        <dsp:cNvPr id="0" name=""/>
        <dsp:cNvSpPr/>
      </dsp:nvSpPr>
      <dsp:spPr>
        <a:xfrm>
          <a:off x="3404448" y="3036579"/>
          <a:ext cx="3698841" cy="2558528"/>
        </a:xfrm>
        <a:prstGeom prst="ellipse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46131" y="3676212"/>
        <a:ext cx="2615476" cy="1279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B9A70-E94D-4D8D-982E-9A44D4AFF4FA}">
      <dsp:nvSpPr>
        <dsp:cNvPr id="0" name=""/>
        <dsp:cNvSpPr/>
      </dsp:nvSpPr>
      <dsp:spPr>
        <a:xfrm>
          <a:off x="8378762" y="3858294"/>
          <a:ext cx="397573" cy="54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071"/>
              </a:lnTo>
              <a:lnTo>
                <a:pt x="397573" y="541071"/>
              </a:lnTo>
            </a:path>
          </a:pathLst>
        </a:custGeom>
        <a:noFill/>
        <a:ln w="12700" cap="flat" cmpd="sng" algn="ctr">
          <a:solidFill>
            <a:srgbClr val="5F27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0C75E-7D3F-4698-AC71-01A846A7B4BC}">
      <dsp:nvSpPr>
        <dsp:cNvPr id="0" name=""/>
        <dsp:cNvSpPr/>
      </dsp:nvSpPr>
      <dsp:spPr>
        <a:xfrm>
          <a:off x="6251930" y="3304284"/>
          <a:ext cx="1701710" cy="3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49"/>
              </a:lnTo>
              <a:lnTo>
                <a:pt x="1701710" y="341449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EAA1A-0168-4CBA-A7A1-A97ECDA022F5}">
      <dsp:nvSpPr>
        <dsp:cNvPr id="0" name=""/>
        <dsp:cNvSpPr/>
      </dsp:nvSpPr>
      <dsp:spPr>
        <a:xfrm>
          <a:off x="4845814" y="3853460"/>
          <a:ext cx="173339" cy="727944"/>
        </a:xfrm>
        <a:custGeom>
          <a:avLst/>
          <a:gdLst/>
          <a:ahLst/>
          <a:cxnLst/>
          <a:rect l="0" t="0" r="0" b="0"/>
          <a:pathLst>
            <a:path>
              <a:moveTo>
                <a:pt x="173339" y="0"/>
              </a:moveTo>
              <a:lnTo>
                <a:pt x="173339" y="727944"/>
              </a:lnTo>
              <a:lnTo>
                <a:pt x="0" y="727944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D3B65-24CA-4B15-BB28-46893068C6C9}">
      <dsp:nvSpPr>
        <dsp:cNvPr id="0" name=""/>
        <dsp:cNvSpPr/>
      </dsp:nvSpPr>
      <dsp:spPr>
        <a:xfrm>
          <a:off x="5444275" y="3304284"/>
          <a:ext cx="807654" cy="336615"/>
        </a:xfrm>
        <a:custGeom>
          <a:avLst/>
          <a:gdLst/>
          <a:ahLst/>
          <a:cxnLst/>
          <a:rect l="0" t="0" r="0" b="0"/>
          <a:pathLst>
            <a:path>
              <a:moveTo>
                <a:pt x="807654" y="0"/>
              </a:moveTo>
              <a:lnTo>
                <a:pt x="807654" y="336615"/>
              </a:lnTo>
              <a:lnTo>
                <a:pt x="0" y="336615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74A3B-FD61-4F26-90A7-C14EF98FA1C3}">
      <dsp:nvSpPr>
        <dsp:cNvPr id="0" name=""/>
        <dsp:cNvSpPr/>
      </dsp:nvSpPr>
      <dsp:spPr>
        <a:xfrm>
          <a:off x="7445038" y="1577746"/>
          <a:ext cx="2069640" cy="870961"/>
        </a:xfrm>
        <a:custGeom>
          <a:avLst/>
          <a:gdLst/>
          <a:ahLst/>
          <a:cxnLst/>
          <a:rect l="0" t="0" r="0" b="0"/>
          <a:pathLst>
            <a:path>
              <a:moveTo>
                <a:pt x="2069640" y="0"/>
              </a:moveTo>
              <a:lnTo>
                <a:pt x="2069640" y="870961"/>
              </a:lnTo>
              <a:lnTo>
                <a:pt x="0" y="870961"/>
              </a:lnTo>
            </a:path>
          </a:pathLst>
        </a:custGeom>
        <a:noFill/>
        <a:ln w="12700" cap="flat" cmpd="sng" algn="ctr">
          <a:solidFill>
            <a:srgbClr val="5F27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907CB-81F8-4DD1-B556-B7AF01645D40}">
      <dsp:nvSpPr>
        <dsp:cNvPr id="0" name=""/>
        <dsp:cNvSpPr/>
      </dsp:nvSpPr>
      <dsp:spPr>
        <a:xfrm>
          <a:off x="5921523" y="921690"/>
          <a:ext cx="3593155" cy="23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59"/>
              </a:lnTo>
              <a:lnTo>
                <a:pt x="3593155" y="141659"/>
              </a:lnTo>
              <a:lnTo>
                <a:pt x="3593155" y="230934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3AEB5-4274-4D85-BB6F-ECCEE3AACD9D}">
      <dsp:nvSpPr>
        <dsp:cNvPr id="0" name=""/>
        <dsp:cNvSpPr/>
      </dsp:nvSpPr>
      <dsp:spPr>
        <a:xfrm>
          <a:off x="2006701" y="1582639"/>
          <a:ext cx="91440" cy="722636"/>
        </a:xfrm>
        <a:custGeom>
          <a:avLst/>
          <a:gdLst/>
          <a:ahLst/>
          <a:cxnLst/>
          <a:rect l="0" t="0" r="0" b="0"/>
          <a:pathLst>
            <a:path>
              <a:moveTo>
                <a:pt x="114445" y="0"/>
              </a:moveTo>
              <a:lnTo>
                <a:pt x="114445" y="722636"/>
              </a:lnTo>
              <a:lnTo>
                <a:pt x="45720" y="722636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70025-49DF-4FC1-9DAA-219B46C44249}">
      <dsp:nvSpPr>
        <dsp:cNvPr id="0" name=""/>
        <dsp:cNvSpPr/>
      </dsp:nvSpPr>
      <dsp:spPr>
        <a:xfrm>
          <a:off x="2461244" y="921690"/>
          <a:ext cx="3460279" cy="235827"/>
        </a:xfrm>
        <a:custGeom>
          <a:avLst/>
          <a:gdLst/>
          <a:ahLst/>
          <a:cxnLst/>
          <a:rect l="0" t="0" r="0" b="0"/>
          <a:pathLst>
            <a:path>
              <a:moveTo>
                <a:pt x="3460279" y="0"/>
              </a:moveTo>
              <a:lnTo>
                <a:pt x="3460279" y="146552"/>
              </a:lnTo>
              <a:lnTo>
                <a:pt x="0" y="146552"/>
              </a:lnTo>
              <a:lnTo>
                <a:pt x="0" y="235827"/>
              </a:lnTo>
            </a:path>
          </a:pathLst>
        </a:custGeom>
        <a:noFill/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A8E9F-497B-4EFA-AC44-1E1A8D266ED1}">
      <dsp:nvSpPr>
        <dsp:cNvPr id="0" name=""/>
        <dsp:cNvSpPr/>
      </dsp:nvSpPr>
      <dsp:spPr>
        <a:xfrm>
          <a:off x="1760994" y="1497"/>
          <a:ext cx="8321057" cy="920192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 I want to share personal details with this person right now?</a:t>
          </a:r>
        </a:p>
      </dsp:txBody>
      <dsp:txXfrm>
        <a:off x="1760994" y="1497"/>
        <a:ext cx="8321057" cy="920192"/>
      </dsp:txXfrm>
    </dsp:sp>
    <dsp:sp modelId="{A5FCD155-5FDF-4AA2-B298-BEDBBFACD3C4}">
      <dsp:nvSpPr>
        <dsp:cNvPr id="0" name=""/>
        <dsp:cNvSpPr/>
      </dsp:nvSpPr>
      <dsp:spPr>
        <a:xfrm>
          <a:off x="2036122" y="1157518"/>
          <a:ext cx="850243" cy="425121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</a:t>
          </a:r>
        </a:p>
      </dsp:txBody>
      <dsp:txXfrm>
        <a:off x="2036122" y="1157518"/>
        <a:ext cx="850243" cy="425121"/>
      </dsp:txXfrm>
    </dsp:sp>
    <dsp:sp modelId="{6D168244-527B-4273-835F-EAD82CDDABC3}">
      <dsp:nvSpPr>
        <dsp:cNvPr id="0" name=""/>
        <dsp:cNvSpPr/>
      </dsp:nvSpPr>
      <dsp:spPr>
        <a:xfrm>
          <a:off x="107949" y="1830736"/>
          <a:ext cx="1944472" cy="949079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Close Personal Relationship</a:t>
          </a:r>
        </a:p>
      </dsp:txBody>
      <dsp:txXfrm>
        <a:off x="107949" y="1830736"/>
        <a:ext cx="1944472" cy="949079"/>
      </dsp:txXfrm>
    </dsp:sp>
    <dsp:sp modelId="{DAFCBC6B-78FB-4767-A9FC-F899978E8F4B}">
      <dsp:nvSpPr>
        <dsp:cNvPr id="0" name=""/>
        <dsp:cNvSpPr/>
      </dsp:nvSpPr>
      <dsp:spPr>
        <a:xfrm>
          <a:off x="9089557" y="1152625"/>
          <a:ext cx="850243" cy="425121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</a:p>
      </dsp:txBody>
      <dsp:txXfrm>
        <a:off x="9089557" y="1152625"/>
        <a:ext cx="850243" cy="425121"/>
      </dsp:txXfrm>
    </dsp:sp>
    <dsp:sp modelId="{5785BE6F-F430-4364-A475-3A426699503C}">
      <dsp:nvSpPr>
        <dsp:cNvPr id="0" name=""/>
        <dsp:cNvSpPr/>
      </dsp:nvSpPr>
      <dsp:spPr>
        <a:xfrm>
          <a:off x="5058822" y="1593131"/>
          <a:ext cx="2386215" cy="1711152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it relevant for me to provide some information about my brain injury with this person?</a:t>
          </a:r>
        </a:p>
      </dsp:txBody>
      <dsp:txXfrm>
        <a:off x="5058822" y="1593131"/>
        <a:ext cx="2386215" cy="1711152"/>
      </dsp:txXfrm>
    </dsp:sp>
    <dsp:sp modelId="{451E6DED-B61E-4B56-82AE-12D87140920C}">
      <dsp:nvSpPr>
        <dsp:cNvPr id="0" name=""/>
        <dsp:cNvSpPr/>
      </dsp:nvSpPr>
      <dsp:spPr>
        <a:xfrm>
          <a:off x="4594032" y="3428339"/>
          <a:ext cx="850243" cy="425121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</a:t>
          </a:r>
        </a:p>
      </dsp:txBody>
      <dsp:txXfrm>
        <a:off x="4594032" y="3428339"/>
        <a:ext cx="850243" cy="425121"/>
      </dsp:txXfrm>
    </dsp:sp>
    <dsp:sp modelId="{1AF0B729-AA9B-48ED-BFCB-FF27F9FE23C7}">
      <dsp:nvSpPr>
        <dsp:cNvPr id="0" name=""/>
        <dsp:cNvSpPr/>
      </dsp:nvSpPr>
      <dsp:spPr>
        <a:xfrm>
          <a:off x="2118362" y="3957313"/>
          <a:ext cx="2727452" cy="124818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Regular interaction or service provider, limited relevant  personal information</a:t>
          </a:r>
        </a:p>
      </dsp:txBody>
      <dsp:txXfrm>
        <a:off x="2118362" y="3957313"/>
        <a:ext cx="2727452" cy="1248182"/>
      </dsp:txXfrm>
    </dsp:sp>
    <dsp:sp modelId="{2C420F9A-CC7A-4775-988A-67DB11A36D5C}">
      <dsp:nvSpPr>
        <dsp:cNvPr id="0" name=""/>
        <dsp:cNvSpPr/>
      </dsp:nvSpPr>
      <dsp:spPr>
        <a:xfrm>
          <a:off x="7953640" y="3433172"/>
          <a:ext cx="850243" cy="425121"/>
        </a:xfrm>
        <a:prstGeom prst="rect">
          <a:avLst/>
        </a:prstGeom>
        <a:solidFill>
          <a:srgbClr val="5F2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</a:p>
      </dsp:txBody>
      <dsp:txXfrm>
        <a:off x="7953640" y="3433172"/>
        <a:ext cx="850243" cy="425121"/>
      </dsp:txXfrm>
    </dsp:sp>
    <dsp:sp modelId="{FC37E0DB-35A2-4709-8362-430DB4849614}">
      <dsp:nvSpPr>
        <dsp:cNvPr id="0" name=""/>
        <dsp:cNvSpPr/>
      </dsp:nvSpPr>
      <dsp:spPr>
        <a:xfrm>
          <a:off x="8776336" y="3961743"/>
          <a:ext cx="2871738" cy="87524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5F2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5F28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Limited interaction, Limited personal information</a:t>
          </a:r>
        </a:p>
      </dsp:txBody>
      <dsp:txXfrm>
        <a:off x="8776336" y="3961743"/>
        <a:ext cx="2871738" cy="87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6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8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8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76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39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2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5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9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4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7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3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883162" y="5870682"/>
            <a:ext cx="6351583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3661682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4199867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4544785"/>
            <a:ext cx="8842883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9144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3716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8288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8" y="546895"/>
            <a:ext cx="11484711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8" y="1944218"/>
            <a:ext cx="11484712" cy="602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43" y="2632135"/>
            <a:ext cx="5740835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2632135"/>
            <a:ext cx="5594350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57F2-2040-9B4F-9C00-147B4D543C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464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4728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923FB-6BDC-BF46-BE61-42F519D34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19920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3425E-1132-2744-8E91-D482842744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7B5EF6-6A07-7148-AAF5-9ED881A87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87CB15-4293-5343-A099-DCDA9E64D9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indent="-228600"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ECB0D-79BC-CD44-9C37-0F47ACCE0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11430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33568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69904" y="-1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6FFB1-E28A-4B41-999C-FE4B93DEC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301F1-938C-2F4A-AB2B-78CF193F88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87208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53622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318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10890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7FF05-613D-5845-B871-CEF3C4FD6E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24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410E3-9057-234E-AA12-BD0FC19B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460214" y="4326635"/>
            <a:ext cx="4182621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477970" y="3419961"/>
            <a:ext cx="4182621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0312" y="2869552"/>
            <a:ext cx="4423700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6274" y="3794712"/>
            <a:ext cx="4437737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0312" y="4288656"/>
            <a:ext cx="4423700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83C42-59F1-8F4C-A6EA-33CAF95E54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5E304A8-25FF-2B43-9EA3-B009C89F1606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3384">
          <p15:clr>
            <a:srgbClr val="FBAE40"/>
          </p15:clr>
        </p15:guide>
        <p15:guide id="3" pos="5976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0661" y="1563330"/>
            <a:ext cx="1141016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8921334" y="5776111"/>
            <a:ext cx="2788312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52F69-F994-844D-90D5-39EB0C1A67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22860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89" y="514585"/>
            <a:ext cx="5987859" cy="15410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87859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89015"/>
            <a:ext cx="5987859" cy="31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20B4A3-8AB3-414B-B30E-049702F25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6851228" y="2016928"/>
            <a:ext cx="4991477" cy="411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9" y="546895"/>
            <a:ext cx="1147831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944218"/>
            <a:ext cx="6086288" cy="4189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53289" y="2327100"/>
            <a:ext cx="4393089" cy="813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53289" y="3262672"/>
            <a:ext cx="4393090" cy="2709250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BFDAA-F268-BC4D-8FB5-C68F90636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7464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5" pos="4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572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5D1F-346B-5044-B6AA-4A6A38C3A2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0680883" y="6468428"/>
            <a:ext cx="1202283" cy="160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825625"/>
            <a:ext cx="11408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4572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8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572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342900" algn="l" defTabSz="914400" rtl="0" eaLnBrk="1" latinLnBrk="0" hangingPunct="1">
        <a:lnSpc>
          <a:spcPts val="312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4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572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Talking to people about your brain injury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whitney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274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23ABA-9B1F-7E0B-A20F-1E8460FDEF82}"/>
              </a:ext>
            </a:extLst>
          </p:cNvPr>
          <p:cNvSpPr txBox="1"/>
          <p:nvPr/>
        </p:nvSpPr>
        <p:spPr>
          <a:xfrm>
            <a:off x="5261811" y="2840036"/>
            <a:ext cx="3288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interactions, may not share personal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1198-CF25-6690-7C31-723C8428D707}"/>
              </a:ext>
            </a:extLst>
          </p:cNvPr>
          <p:cNvSpPr txBox="1"/>
          <p:nvPr/>
        </p:nvSpPr>
        <p:spPr>
          <a:xfrm>
            <a:off x="5196498" y="4550627"/>
            <a:ext cx="3128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Friends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Intimate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relationships, may choose to share personal information to give and get support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8" y="1776549"/>
            <a:ext cx="11827611" cy="4446698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goal of these conversations is to convey important and relevant information often to get support and limit sharing your personal information.</a:t>
            </a:r>
          </a:p>
          <a:p>
            <a:pPr marL="22860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my brain injury, it is helpful for me when I have ______.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understanding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Or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helpful for me when I have ______.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Thanks.</a:t>
            </a:r>
          </a:p>
        </p:txBody>
      </p:sp>
    </p:spTree>
    <p:extLst>
      <p:ext uri="{BB962C8B-B14F-4D97-AF65-F5344CB8AC3E}">
        <p14:creationId xmlns:p14="http://schemas.microsoft.com/office/powerpoint/2010/main" val="165566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776549"/>
            <a:ext cx="11416278" cy="45553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goal of these conversations are usually to navigate a social situation that minimizes your distress and any risks to your safety.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assertive: You don’t owe strangers anything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it brief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you’re uncomfortable change the subject</a:t>
            </a:r>
          </a:p>
          <a:p>
            <a:pPr lvl="2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</a:t>
            </a:r>
          </a:p>
          <a:p>
            <a:pPr lvl="3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don’t want to talk about it</a:t>
            </a:r>
          </a:p>
          <a:p>
            <a:pPr lvl="3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sure enjoying this beautiful sunny spring weather, how about you? </a:t>
            </a:r>
          </a:p>
          <a:p>
            <a:pPr lvl="2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interactions</a:t>
            </a:r>
          </a:p>
        </p:txBody>
      </p:sp>
    </p:spTree>
    <p:extLst>
      <p:ext uri="{BB962C8B-B14F-4D97-AF65-F5344CB8AC3E}">
        <p14:creationId xmlns:p14="http://schemas.microsoft.com/office/powerpoint/2010/main" val="375349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BD848-F818-319B-4A23-7D957BF67B5D}"/>
              </a:ext>
            </a:extLst>
          </p:cNvPr>
          <p:cNvSpPr txBox="1">
            <a:spLocks/>
          </p:cNvSpPr>
          <p:nvPr/>
        </p:nvSpPr>
        <p:spPr>
          <a:xfrm>
            <a:off x="387861" y="2210937"/>
            <a:ext cx="11416278" cy="4453181"/>
          </a:xfrm>
          <a:prstGeom prst="rect">
            <a:avLst/>
          </a:prstGeom>
        </p:spPr>
        <p:txBody>
          <a:bodyPr/>
          <a:lstStyle>
            <a:lvl1pPr marL="457200" indent="-228600" algn="l" defTabSz="914400" rtl="0" eaLnBrk="1" latinLnBrk="0" hangingPunct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47775" algn="l"/>
              </a:tabLst>
              <a:defRPr lang="en-US" sz="2800" b="0" i="0" kern="1200" dirty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57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114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You’re in control of how much information you choose to share! </a:t>
            </a:r>
          </a:p>
          <a:p>
            <a:pPr marL="22860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6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8" y="1776549"/>
            <a:ext cx="11827611" cy="4555379"/>
          </a:xfrm>
        </p:spPr>
        <p:txBody>
          <a:bodyPr>
            <a:normAutofit/>
          </a:bodyPr>
          <a:lstStyle/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Assertive: Be direct and clear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Brief: Succinctly provide information you want to share 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Context: Where you are and who you are talking to will 		          influence what information you will want to share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ABC’s of Communication about your brain injury</a:t>
            </a:r>
          </a:p>
        </p:txBody>
      </p:sp>
    </p:spTree>
    <p:extLst>
      <p:ext uri="{BB962C8B-B14F-4D97-AF65-F5344CB8AC3E}">
        <p14:creationId xmlns:p14="http://schemas.microsoft.com/office/powerpoint/2010/main" val="54293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776549"/>
            <a:ext cx="11416278" cy="455537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what you’re going</a:t>
            </a:r>
            <a:r>
              <a:rPr lang="en-US" sz="28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say</a:t>
            </a:r>
          </a:p>
          <a:p>
            <a:pPr marL="228600" indent="0">
              <a:buNone/>
            </a:pPr>
            <a:endParaRPr lang="en-US" sz="28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it down if you need to have a more in-depth conversation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8" y="526072"/>
            <a:ext cx="11827611" cy="87190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tips for talking about your brain injury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7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776549"/>
            <a:ext cx="11416278" cy="455537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has been hard about talking to others?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kind of information do you need or want to share?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has been helpful?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month the disability and self advocacy talk encouraged folks to journal to reflect on self advocacy. 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anyone journaled on what your experience has been like talking about your brain injury with others?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8" y="526072"/>
            <a:ext cx="11827611" cy="87190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experience in talking about your brain injury</a:t>
            </a:r>
          </a:p>
        </p:txBody>
      </p:sp>
    </p:spTree>
    <p:extLst>
      <p:ext uri="{BB962C8B-B14F-4D97-AF65-F5344CB8AC3E}">
        <p14:creationId xmlns:p14="http://schemas.microsoft.com/office/powerpoint/2010/main" val="31913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8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776549"/>
            <a:ext cx="11416278" cy="45553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 vs. TBI: What is the difference? 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(n.d.). Brain Injury Association of America. Retrieved September 15, 2023, from https://</a:t>
            </a:r>
            <a:r>
              <a:rPr lang="en-US" sz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www.biausa.org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/brain-injury/about-brain- injury/</a:t>
            </a:r>
            <a:r>
              <a:rPr lang="en-US" sz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nbiic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/what-is-the-difference-between-an-acquired-brain-injury-and-a-traumatic- brain-injury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Andrews, E. E. (2020).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Disability as Diversity: Developing Cultural Competence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Oxford University Press.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Elbaum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J., &amp; Benson, D. M. (Eds.). (2007). 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Acquired brain injury: An integrative neuro-rehabilitation approach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Springer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Evans, J. J. (2011). Positive Psychology and Brain Injury Rehabilitation.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 Impairment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(2), 117–127. https://</a:t>
            </a:r>
            <a:r>
              <a:rPr lang="en-US" sz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doi.org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/10.1375/brim.12.2.117 </a:t>
            </a:r>
            <a:endParaRPr lang="en-US" sz="12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Goldman, L., Siddiqui, E. M., Khan, A., Jahan, S., Rehman, M. U.,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Mehan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S., Sharma, R.,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Budkin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S., Kumar, S. N.,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Sahu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A., Kumar, M., &amp; Vaibhav, K. (2022). Understanding Acquired Brain Injury: A Review.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Biomedicines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(9), 2167. https://doi.org/10.3390/biomedicines10092167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Gelech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J. M., &amp; Desjardins, M. (2011). I am Many: The Reconstruction of Self Following Acquired Brain Injury.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Health Research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(1), 62–74. https://doi.org/10.1177/1049732310377454</a:t>
            </a:r>
            <a:endParaRPr lang="en-US" sz="12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Meulenbroek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Turkstra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L. S. (2016). Job stability in skilled work and communication ability after moderate–severe traumatic brain injury.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Disability and rehabilitation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(5), 452-461.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Lund E. M. (2022). Valuing the insider-professional perspective of disability: A call for rehabilitation psychologists to support disabled psychologists and trainees across the profession. </a:t>
            </a:r>
            <a:r>
              <a:rPr lang="en-US" sz="12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Rehabilitation psychology</a:t>
            </a:r>
            <a:r>
              <a:rPr lang="en-U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2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</a:t>
            </a:r>
            <a:r>
              <a:rPr lang="en-U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(4), 582–586. https://</a:t>
            </a:r>
            <a:r>
              <a:rPr lang="en-US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doi.org</a:t>
            </a:r>
            <a:r>
              <a:rPr lang="en-US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/10.1037/rep0000452</a:t>
            </a:r>
            <a:endParaRPr lang="en-US" sz="1200" b="0" i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Paterson, J., &amp; Stewart, J. (2002). Adults with acquired brain injury: Perceptions of their social world. </a:t>
            </a:r>
            <a:r>
              <a:rPr lang="en-US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Rehabilitation Nursing Journal</a:t>
            </a:r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(1), 13-18.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Sim, P., Power, E.,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L. (2013). Describing conversations between individuals with traumatic brain injury (TBI) and communication partners following communication partner training: Using exchange structure analysis.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 Injury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(6), 717-742.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Wright, B. A. (1983). </a:t>
            </a:r>
            <a:r>
              <a:rPr lang="en-US" sz="1200" i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disability—A psychosocial approach, 2nd ed 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(pp. xxiv, 544). HarperCollins Publishers. https://</a:t>
            </a:r>
            <a:r>
              <a:rPr lang="en-US" sz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doi.org</a:t>
            </a:r>
            <a:r>
              <a:rPr lang="en-US" sz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/10.1037/10589-000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0779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73B2-F3C5-ADE2-CF35-B0DF74CB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 &amp; Disclosure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507B-1249-D10C-027B-C787533A8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663416"/>
            <a:ext cx="11416278" cy="33047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as a scientist-practitioner with lived experience of acquired brain injury (ABI)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insider-professional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571500" lvl="1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lived experience does not make me an expert: ABI is diverse and not currently a clinical provider in ABI continuum of care</a:t>
            </a:r>
          </a:p>
          <a:p>
            <a:pPr marL="571500" lvl="1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identify as a disabled woman, and acknowledge numerous aspects of privilege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White, cis-gendered, education, socioeconomic stability 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relevant research conflicts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194908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672046"/>
            <a:ext cx="11416278" cy="45512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types of acquired brain injuries &amp; common symptoms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how the relationship you have with the person impacts what information you share in talking about your brain injury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to ask yourself about what information to share 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scripts for how to talk to others</a:t>
            </a:r>
          </a:p>
          <a:p>
            <a:pPr marL="22860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 experiences folks have had in talking about their brain injury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Acquired Brain Injury Overview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64A016-5187-9EB9-2215-EF150E2CE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710109"/>
              </p:ext>
            </p:extLst>
          </p:nvPr>
        </p:nvGraphicFramePr>
        <p:xfrm>
          <a:off x="411333" y="238206"/>
          <a:ext cx="11683907" cy="698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653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Symptoms after Brain Injury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1B0C74-190F-2CBA-4BBE-3593F5A7B89B}"/>
              </a:ext>
            </a:extLst>
          </p:cNvPr>
          <p:cNvGrpSpPr/>
          <p:nvPr/>
        </p:nvGrpSpPr>
        <p:grpSpPr>
          <a:xfrm>
            <a:off x="500783" y="1848593"/>
            <a:ext cx="3829080" cy="4320540"/>
            <a:chOff x="5344" y="1788353"/>
            <a:chExt cx="4060031" cy="43205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E2E2BD-6A30-155D-A5AA-42901E1839C8}"/>
                </a:ext>
              </a:extLst>
            </p:cNvPr>
            <p:cNvSpPr/>
            <p:nvPr/>
          </p:nvSpPr>
          <p:spPr>
            <a:xfrm>
              <a:off x="5344" y="1788353"/>
              <a:ext cx="4060031" cy="4320540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74B75F-7D1B-AF3F-EDB1-E45A75638A82}"/>
                </a:ext>
              </a:extLst>
            </p:cNvPr>
            <p:cNvSpPr txBox="1"/>
            <p:nvPr/>
          </p:nvSpPr>
          <p:spPr>
            <a:xfrm>
              <a:off x="5344" y="1788353"/>
              <a:ext cx="4060031" cy="4320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Physical Effects</a:t>
              </a:r>
              <a:endParaRPr lang="en-U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Fatigue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Mobility issues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Sensory impairment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Hormonal imbalances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Weakness or paralysis on one/both sides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Difficulties with speech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Spasticity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Visual problems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Irregular or uncontrolled movements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51E8AE-BA8F-61CF-3F35-4BB3474CC745}"/>
              </a:ext>
            </a:extLst>
          </p:cNvPr>
          <p:cNvGrpSpPr/>
          <p:nvPr/>
        </p:nvGrpSpPr>
        <p:grpSpPr>
          <a:xfrm>
            <a:off x="4337793" y="1848593"/>
            <a:ext cx="4060031" cy="4320540"/>
            <a:chOff x="4065984" y="1788353"/>
            <a:chExt cx="4060031" cy="43205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127698-A948-C208-467A-5C392AD9B6C2}"/>
                </a:ext>
              </a:extLst>
            </p:cNvPr>
            <p:cNvSpPr/>
            <p:nvPr/>
          </p:nvSpPr>
          <p:spPr>
            <a:xfrm>
              <a:off x="4065984" y="1788353"/>
              <a:ext cx="4060031" cy="4320540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70E8F3-131D-DBAB-1371-7B80413361E5}"/>
                </a:ext>
              </a:extLst>
            </p:cNvPr>
            <p:cNvSpPr txBox="1"/>
            <p:nvPr/>
          </p:nvSpPr>
          <p:spPr>
            <a:xfrm>
              <a:off x="4065984" y="1788353"/>
              <a:ext cx="4060031" cy="4320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Cognitive Effects</a:t>
              </a:r>
              <a:endParaRPr lang="en-U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 difficulties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Reduced concentration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Reduced problem-solving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Impaired reasoning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Impaired visual-perceptual skills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Problems with motivation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Reduced information processing</a:t>
              </a:r>
              <a:endParaRPr lang="en-US" sz="19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Repetition or “perseveration”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Impaired insight or empathy</a:t>
              </a:r>
              <a:endParaRPr lang="en-US" sz="19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Aphasia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F9C704-0394-92F9-808F-8AD14AAD33A1}"/>
              </a:ext>
            </a:extLst>
          </p:cNvPr>
          <p:cNvGrpSpPr/>
          <p:nvPr/>
        </p:nvGrpSpPr>
        <p:grpSpPr>
          <a:xfrm>
            <a:off x="8303448" y="1848593"/>
            <a:ext cx="3670838" cy="4320540"/>
            <a:chOff x="8126015" y="1788353"/>
            <a:chExt cx="3670838" cy="43205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A66BA7-8A01-4E55-8DE0-10B9DF479260}"/>
                </a:ext>
              </a:extLst>
            </p:cNvPr>
            <p:cNvSpPr/>
            <p:nvPr/>
          </p:nvSpPr>
          <p:spPr>
            <a:xfrm>
              <a:off x="8126015" y="1788353"/>
              <a:ext cx="3477219" cy="4320540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582FB-5B41-7D56-115A-5C1B4852A518}"/>
                </a:ext>
              </a:extLst>
            </p:cNvPr>
            <p:cNvSpPr txBox="1"/>
            <p:nvPr/>
          </p:nvSpPr>
          <p:spPr>
            <a:xfrm>
              <a:off x="8126015" y="1788353"/>
              <a:ext cx="3670838" cy="4320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Emotional or Behavioral Effects</a:t>
              </a:r>
              <a:endParaRPr lang="en-U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Personality changes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Mood swings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Loss of confidence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Depression or grief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Anxiety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Impulsiveness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Frustration or anger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Disinhibition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Obsessive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36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Relationships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3F0B62-C321-79BF-5C30-13757B25B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257721"/>
              </p:ext>
            </p:extLst>
          </p:nvPr>
        </p:nvGraphicFramePr>
        <p:xfrm>
          <a:off x="1267326" y="1240971"/>
          <a:ext cx="10315074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AF5326-B0E0-E721-E94C-47A894D9995E}"/>
              </a:ext>
            </a:extLst>
          </p:cNvPr>
          <p:cNvSpPr txBox="1"/>
          <p:nvPr/>
        </p:nvSpPr>
        <p:spPr>
          <a:xfrm>
            <a:off x="5114236" y="1540556"/>
            <a:ext cx="3128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2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Strangers</a:t>
            </a:r>
            <a:endParaRPr lang="en-US" sz="1800" dirty="0">
              <a:solidFill>
                <a:srgbClr val="5F2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2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Acquaintances</a:t>
            </a:r>
            <a:endParaRPr lang="en-US" sz="1800" dirty="0">
              <a:solidFill>
                <a:srgbClr val="5F2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rgbClr val="5F2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interaction, unlikely  share personal information</a:t>
            </a:r>
            <a:endParaRPr lang="en-US" dirty="0">
              <a:solidFill>
                <a:srgbClr val="5F27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23ABA-9B1F-7E0B-A20F-1E8460FDEF82}"/>
              </a:ext>
            </a:extLst>
          </p:cNvPr>
          <p:cNvSpPr txBox="1"/>
          <p:nvPr/>
        </p:nvSpPr>
        <p:spPr>
          <a:xfrm>
            <a:off x="5153968" y="2879523"/>
            <a:ext cx="3288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interactions, may not share personal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1198-CF25-6690-7C31-723C8428D707}"/>
              </a:ext>
            </a:extLst>
          </p:cNvPr>
          <p:cNvSpPr txBox="1"/>
          <p:nvPr/>
        </p:nvSpPr>
        <p:spPr>
          <a:xfrm>
            <a:off x="5153968" y="4550627"/>
            <a:ext cx="3128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Friends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Intimate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relationships, may choose to share personal information to give and get support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4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C29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to ask yourself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23ABA-9B1F-7E0B-A20F-1E8460FDEF82}"/>
              </a:ext>
            </a:extLst>
          </p:cNvPr>
          <p:cNvSpPr txBox="1"/>
          <p:nvPr/>
        </p:nvSpPr>
        <p:spPr>
          <a:xfrm>
            <a:off x="5261811" y="2840036"/>
            <a:ext cx="3288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interactions, may not share personal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1198-CF25-6690-7C31-723C8428D707}"/>
              </a:ext>
            </a:extLst>
          </p:cNvPr>
          <p:cNvSpPr txBox="1"/>
          <p:nvPr/>
        </p:nvSpPr>
        <p:spPr>
          <a:xfrm>
            <a:off x="5196498" y="4550627"/>
            <a:ext cx="3128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Friends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Intimate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relationships, may choose to share personal information to give and get support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776549"/>
            <a:ext cx="11416278" cy="4446698"/>
          </a:xfrm>
        </p:spPr>
        <p:txBody>
          <a:bodyPr>
            <a:normAutofit/>
          </a:bodyPr>
          <a:lstStyle/>
          <a:p>
            <a:pPr marL="628650" indent="-5143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nature of this relationship?</a:t>
            </a:r>
          </a:p>
          <a:p>
            <a:pPr marL="628650" indent="-5143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I want to share personal information with this person?</a:t>
            </a:r>
          </a:p>
          <a:p>
            <a:pPr marL="628650" indent="-5143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important for me to provide some information about my brain injury with this person?</a:t>
            </a:r>
          </a:p>
          <a:p>
            <a:pPr marL="628650" indent="-5143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information is relevant to share? </a:t>
            </a:r>
          </a:p>
        </p:txBody>
      </p:sp>
    </p:spTree>
    <p:extLst>
      <p:ext uri="{BB962C8B-B14F-4D97-AF65-F5344CB8AC3E}">
        <p14:creationId xmlns:p14="http://schemas.microsoft.com/office/powerpoint/2010/main" val="119861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61" y="578423"/>
            <a:ext cx="11416278" cy="87190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tree for sharing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23ABA-9B1F-7E0B-A20F-1E8460FDEF82}"/>
              </a:ext>
            </a:extLst>
          </p:cNvPr>
          <p:cNvSpPr txBox="1"/>
          <p:nvPr/>
        </p:nvSpPr>
        <p:spPr>
          <a:xfrm>
            <a:off x="5261811" y="2840036"/>
            <a:ext cx="3288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interactions, may not share personal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1198-CF25-6690-7C31-723C8428D707}"/>
              </a:ext>
            </a:extLst>
          </p:cNvPr>
          <p:cNvSpPr txBox="1"/>
          <p:nvPr/>
        </p:nvSpPr>
        <p:spPr>
          <a:xfrm>
            <a:off x="5196498" y="4550627"/>
            <a:ext cx="3128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Friends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Intimate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relationships, may choose to share personal information to give and get support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B5906C-32FF-88E8-4B06-CB75713E0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665907"/>
              </p:ext>
            </p:extLst>
          </p:nvPr>
        </p:nvGraphicFramePr>
        <p:xfrm>
          <a:off x="83909" y="1467293"/>
          <a:ext cx="11843047" cy="544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70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49C-93BB-DDFB-4ED3-C963C595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23ABA-9B1F-7E0B-A20F-1E8460FDEF82}"/>
              </a:ext>
            </a:extLst>
          </p:cNvPr>
          <p:cNvSpPr txBox="1"/>
          <p:nvPr/>
        </p:nvSpPr>
        <p:spPr>
          <a:xfrm>
            <a:off x="5261811" y="2840036"/>
            <a:ext cx="3288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en-U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interactions, may not share personal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1198-CF25-6690-7C31-723C8428D707}"/>
              </a:ext>
            </a:extLst>
          </p:cNvPr>
          <p:cNvSpPr txBox="1"/>
          <p:nvPr/>
        </p:nvSpPr>
        <p:spPr>
          <a:xfrm>
            <a:off x="5196498" y="4550627"/>
            <a:ext cx="3128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Friends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Intimate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personal relationships, may choose to share personal information to give and get support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870D54-10D5-07B8-6084-5433B6B95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8" y="1776549"/>
            <a:ext cx="11827611" cy="4446698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goals of these conversations are usually to foster your relationship, to give and get support.</a:t>
            </a:r>
          </a:p>
          <a:p>
            <a:pPr marL="22860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my brain injury, it has been hard for me to ______.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been feeling ________.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helpful for me when you _________.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still myself, and I still want to ____, I just might need ___.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understanding and support.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344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White Theme</Template>
  <TotalTime>3243</TotalTime>
  <Words>1358</Words>
  <Application>Microsoft Office PowerPoint</Application>
  <PresentationFormat>Widescreen</PresentationFormat>
  <Paragraphs>200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Encode Sans Normal Medium</vt:lpstr>
      <vt:lpstr>Open Sans</vt:lpstr>
      <vt:lpstr>Verdana</vt:lpstr>
      <vt:lpstr>White Theme</vt:lpstr>
      <vt:lpstr>Grey Highlight Theme</vt:lpstr>
      <vt:lpstr>Purple Highlight Theme</vt:lpstr>
      <vt:lpstr>Talking to people about your brain injury</vt:lpstr>
      <vt:lpstr>Acknowledgements &amp; Disclosure</vt:lpstr>
      <vt:lpstr>Outline</vt:lpstr>
      <vt:lpstr>Acquired Brain Injury Overview </vt:lpstr>
      <vt:lpstr>Common Symptoms after Brain Injury</vt:lpstr>
      <vt:lpstr>Types of Relationships</vt:lpstr>
      <vt:lpstr>Questions to ask yourself</vt:lpstr>
      <vt:lpstr>Decision tree for sharing information</vt:lpstr>
      <vt:lpstr>Close personal relationships</vt:lpstr>
      <vt:lpstr>Regular interactions</vt:lpstr>
      <vt:lpstr>Limited interactions</vt:lpstr>
      <vt:lpstr>PowerPoint Presentation</vt:lpstr>
      <vt:lpstr>ABC’s of Communication about your brain injury</vt:lpstr>
      <vt:lpstr>Other tips for talking about your brain injury</vt:lpstr>
      <vt:lpstr>Your experience in talking about your brain injury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Dan Heinlein</dc:creator>
  <cp:lastModifiedBy>Wasmund, Erica</cp:lastModifiedBy>
  <cp:revision>56</cp:revision>
  <cp:lastPrinted>2024-04-05T23:21:20Z</cp:lastPrinted>
  <dcterms:created xsi:type="dcterms:W3CDTF">2018-05-24T22:44:14Z</dcterms:created>
  <dcterms:modified xsi:type="dcterms:W3CDTF">2024-04-12T19:11:13Z</dcterms:modified>
</cp:coreProperties>
</file>